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14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2016-11-3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2016-11-3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蒋婷</cp:lastModifiedBy>
  <cp:revision>1</cp:revision>
  <dcterms:modified xsi:type="dcterms:W3CDTF">2016-11-03T02:54:48Z</dcterms:modified>
</cp:coreProperties>
</file>