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7" r:id="rId3"/>
  </p:sldMasterIdLst>
  <p:notesMasterIdLst>
    <p:notesMasterId r:id="rId7"/>
  </p:notesMasterIdLst>
  <p:handoutMasterIdLst>
    <p:handoutMasterId r:id="rId8"/>
  </p:handoutMasterIdLst>
  <p:sldIdLst>
    <p:sldId id="616" r:id="rId4"/>
    <p:sldId id="644" r:id="rId5"/>
    <p:sldId id="5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i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66FF"/>
    <a:srgbClr val="FFCC00"/>
    <a:srgbClr val="008000"/>
    <a:srgbClr val="FF9933"/>
    <a:srgbClr val="663300"/>
    <a:srgbClr val="FF3300"/>
    <a:srgbClr val="FFFFCC"/>
    <a:srgbClr val="FF7C8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1" autoAdjust="0"/>
    <p:restoredTop sz="94085" autoAdjust="0"/>
  </p:normalViewPr>
  <p:slideViewPr>
    <p:cSldViewPr snapToGrid="0" snapToObjects="1">
      <p:cViewPr varScale="1">
        <p:scale>
          <a:sx n="89" d="100"/>
          <a:sy n="89" d="100"/>
        </p:scale>
        <p:origin x="81" y="279"/>
      </p:cViewPr>
      <p:guideLst>
        <p:guide orient="horz" pos="2162"/>
        <p:guide pos="38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26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79C51-28E4-1A4E-9104-7A3D3416B7D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93241-1C6B-8247-9681-2F5B07E7CA8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1040F-ACD4-1242-A2FA-A3047F7C498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96204-D726-2441-8F9E-4E5E95FD74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tags" Target="../tags/tag1.xml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7674" b="7674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0" name="剪去单角的矩形 15"/>
          <p:cNvSpPr/>
          <p:nvPr userDrawn="1"/>
        </p:nvSpPr>
        <p:spPr>
          <a:xfrm rot="10800000" flipV="1">
            <a:off x="740" y="3429000"/>
            <a:ext cx="12191260" cy="3428999"/>
          </a:xfrm>
          <a:custGeom>
            <a:avLst/>
            <a:gdLst>
              <a:gd name="connsiteX0" fmla="*/ 0 w 6858001"/>
              <a:gd name="connsiteY0" fmla="*/ 0 h 6046993"/>
              <a:gd name="connsiteX1" fmla="*/ 5850149 w 6858001"/>
              <a:gd name="connsiteY1" fmla="*/ 0 h 6046993"/>
              <a:gd name="connsiteX2" fmla="*/ 6858001 w 6858001"/>
              <a:gd name="connsiteY2" fmla="*/ 1007852 h 6046993"/>
              <a:gd name="connsiteX3" fmla="*/ 6858001 w 6858001"/>
              <a:gd name="connsiteY3" fmla="*/ 6046993 h 6046993"/>
              <a:gd name="connsiteX4" fmla="*/ 0 w 6858001"/>
              <a:gd name="connsiteY4" fmla="*/ 6046993 h 6046993"/>
              <a:gd name="connsiteX5" fmla="*/ 0 w 6858001"/>
              <a:gd name="connsiteY5" fmla="*/ 0 h 6046993"/>
              <a:gd name="connsiteX0-1" fmla="*/ 0 w 6871856"/>
              <a:gd name="connsiteY0-2" fmla="*/ 3530 h 6050523"/>
              <a:gd name="connsiteX1-3" fmla="*/ 5850149 w 6871856"/>
              <a:gd name="connsiteY1-4" fmla="*/ 3530 h 6050523"/>
              <a:gd name="connsiteX2-5" fmla="*/ 6871856 w 6871856"/>
              <a:gd name="connsiteY2-6" fmla="*/ 0 h 6050523"/>
              <a:gd name="connsiteX3-7" fmla="*/ 6858001 w 6871856"/>
              <a:gd name="connsiteY3-8" fmla="*/ 6050523 h 6050523"/>
              <a:gd name="connsiteX4-9" fmla="*/ 0 w 6871856"/>
              <a:gd name="connsiteY4-10" fmla="*/ 6050523 h 6050523"/>
              <a:gd name="connsiteX5-11" fmla="*/ 0 w 6871856"/>
              <a:gd name="connsiteY5-12" fmla="*/ 3530 h 6050523"/>
              <a:gd name="connsiteX0-13" fmla="*/ 0 w 6871856"/>
              <a:gd name="connsiteY0-14" fmla="*/ 3530 h 6050523"/>
              <a:gd name="connsiteX1-15" fmla="*/ 3425606 w 6871856"/>
              <a:gd name="connsiteY1-16" fmla="*/ 2012439 h 6050523"/>
              <a:gd name="connsiteX2-17" fmla="*/ 6871856 w 6871856"/>
              <a:gd name="connsiteY2-18" fmla="*/ 0 h 6050523"/>
              <a:gd name="connsiteX3-19" fmla="*/ 6858001 w 6871856"/>
              <a:gd name="connsiteY3-20" fmla="*/ 6050523 h 6050523"/>
              <a:gd name="connsiteX4-21" fmla="*/ 0 w 6871856"/>
              <a:gd name="connsiteY4-22" fmla="*/ 6050523 h 6050523"/>
              <a:gd name="connsiteX5-23" fmla="*/ 0 w 6871856"/>
              <a:gd name="connsiteY5-24" fmla="*/ 3530 h 6050523"/>
              <a:gd name="connsiteX0-25" fmla="*/ 0 w 6871856"/>
              <a:gd name="connsiteY0-26" fmla="*/ 3530 h 6050523"/>
              <a:gd name="connsiteX1-27" fmla="*/ 3494881 w 6871856"/>
              <a:gd name="connsiteY1-28" fmla="*/ 1144803 h 6050523"/>
              <a:gd name="connsiteX2-29" fmla="*/ 6871856 w 6871856"/>
              <a:gd name="connsiteY2-30" fmla="*/ 0 h 6050523"/>
              <a:gd name="connsiteX3-31" fmla="*/ 6858001 w 6871856"/>
              <a:gd name="connsiteY3-32" fmla="*/ 6050523 h 6050523"/>
              <a:gd name="connsiteX4-33" fmla="*/ 0 w 6871856"/>
              <a:gd name="connsiteY4-34" fmla="*/ 6050523 h 6050523"/>
              <a:gd name="connsiteX5-35" fmla="*/ 0 w 6871856"/>
              <a:gd name="connsiteY5-36" fmla="*/ 3530 h 6050523"/>
              <a:gd name="connsiteX0-37" fmla="*/ 0 w 6871856"/>
              <a:gd name="connsiteY0-38" fmla="*/ 3530 h 6050523"/>
              <a:gd name="connsiteX1-39" fmla="*/ 3439463 w 6871856"/>
              <a:gd name="connsiteY1-40" fmla="*/ 1935774 h 6050523"/>
              <a:gd name="connsiteX2-41" fmla="*/ 6871856 w 6871856"/>
              <a:gd name="connsiteY2-42" fmla="*/ 0 h 6050523"/>
              <a:gd name="connsiteX3-43" fmla="*/ 6858001 w 6871856"/>
              <a:gd name="connsiteY3-44" fmla="*/ 6050523 h 6050523"/>
              <a:gd name="connsiteX4-45" fmla="*/ 0 w 6871856"/>
              <a:gd name="connsiteY4-46" fmla="*/ 6050523 h 6050523"/>
              <a:gd name="connsiteX5-47" fmla="*/ 0 w 6871856"/>
              <a:gd name="connsiteY5-48" fmla="*/ 3530 h 60505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871856" h="6050523">
                <a:moveTo>
                  <a:pt x="0" y="3530"/>
                </a:moveTo>
                <a:lnTo>
                  <a:pt x="3439463" y="1935774"/>
                </a:lnTo>
                <a:lnTo>
                  <a:pt x="6871856" y="0"/>
                </a:lnTo>
                <a:cubicBezTo>
                  <a:pt x="6867238" y="2016841"/>
                  <a:pt x="6862619" y="4033682"/>
                  <a:pt x="6858001" y="6050523"/>
                </a:cubicBezTo>
                <a:lnTo>
                  <a:pt x="0" y="6050523"/>
                </a:lnTo>
                <a:lnTo>
                  <a:pt x="0" y="3530"/>
                </a:ln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剪去单角的矩形 15"/>
          <p:cNvSpPr/>
          <p:nvPr userDrawn="1"/>
        </p:nvSpPr>
        <p:spPr>
          <a:xfrm rot="10800000" flipV="1">
            <a:off x="740" y="3983555"/>
            <a:ext cx="12191260" cy="2874443"/>
          </a:xfrm>
          <a:custGeom>
            <a:avLst/>
            <a:gdLst>
              <a:gd name="connsiteX0" fmla="*/ 0 w 6858001"/>
              <a:gd name="connsiteY0" fmla="*/ 0 h 6046993"/>
              <a:gd name="connsiteX1" fmla="*/ 5850149 w 6858001"/>
              <a:gd name="connsiteY1" fmla="*/ 0 h 6046993"/>
              <a:gd name="connsiteX2" fmla="*/ 6858001 w 6858001"/>
              <a:gd name="connsiteY2" fmla="*/ 1007852 h 6046993"/>
              <a:gd name="connsiteX3" fmla="*/ 6858001 w 6858001"/>
              <a:gd name="connsiteY3" fmla="*/ 6046993 h 6046993"/>
              <a:gd name="connsiteX4" fmla="*/ 0 w 6858001"/>
              <a:gd name="connsiteY4" fmla="*/ 6046993 h 6046993"/>
              <a:gd name="connsiteX5" fmla="*/ 0 w 6858001"/>
              <a:gd name="connsiteY5" fmla="*/ 0 h 6046993"/>
              <a:gd name="connsiteX0-1" fmla="*/ 0 w 6871856"/>
              <a:gd name="connsiteY0-2" fmla="*/ 3530 h 6050523"/>
              <a:gd name="connsiteX1-3" fmla="*/ 5850149 w 6871856"/>
              <a:gd name="connsiteY1-4" fmla="*/ 3530 h 6050523"/>
              <a:gd name="connsiteX2-5" fmla="*/ 6871856 w 6871856"/>
              <a:gd name="connsiteY2-6" fmla="*/ 0 h 6050523"/>
              <a:gd name="connsiteX3-7" fmla="*/ 6858001 w 6871856"/>
              <a:gd name="connsiteY3-8" fmla="*/ 6050523 h 6050523"/>
              <a:gd name="connsiteX4-9" fmla="*/ 0 w 6871856"/>
              <a:gd name="connsiteY4-10" fmla="*/ 6050523 h 6050523"/>
              <a:gd name="connsiteX5-11" fmla="*/ 0 w 6871856"/>
              <a:gd name="connsiteY5-12" fmla="*/ 3530 h 6050523"/>
              <a:gd name="connsiteX0-13" fmla="*/ 0 w 6871856"/>
              <a:gd name="connsiteY0-14" fmla="*/ 3530 h 6050523"/>
              <a:gd name="connsiteX1-15" fmla="*/ 3425606 w 6871856"/>
              <a:gd name="connsiteY1-16" fmla="*/ 2012439 h 6050523"/>
              <a:gd name="connsiteX2-17" fmla="*/ 6871856 w 6871856"/>
              <a:gd name="connsiteY2-18" fmla="*/ 0 h 6050523"/>
              <a:gd name="connsiteX3-19" fmla="*/ 6858001 w 6871856"/>
              <a:gd name="connsiteY3-20" fmla="*/ 6050523 h 6050523"/>
              <a:gd name="connsiteX4-21" fmla="*/ 0 w 6871856"/>
              <a:gd name="connsiteY4-22" fmla="*/ 6050523 h 6050523"/>
              <a:gd name="connsiteX5-23" fmla="*/ 0 w 6871856"/>
              <a:gd name="connsiteY5-24" fmla="*/ 3530 h 6050523"/>
              <a:gd name="connsiteX0-25" fmla="*/ 0 w 6871856"/>
              <a:gd name="connsiteY0-26" fmla="*/ 3530 h 6050523"/>
              <a:gd name="connsiteX1-27" fmla="*/ 3494881 w 6871856"/>
              <a:gd name="connsiteY1-28" fmla="*/ 1144803 h 6050523"/>
              <a:gd name="connsiteX2-29" fmla="*/ 6871856 w 6871856"/>
              <a:gd name="connsiteY2-30" fmla="*/ 0 h 6050523"/>
              <a:gd name="connsiteX3-31" fmla="*/ 6858001 w 6871856"/>
              <a:gd name="connsiteY3-32" fmla="*/ 6050523 h 6050523"/>
              <a:gd name="connsiteX4-33" fmla="*/ 0 w 6871856"/>
              <a:gd name="connsiteY4-34" fmla="*/ 6050523 h 6050523"/>
              <a:gd name="connsiteX5-35" fmla="*/ 0 w 6871856"/>
              <a:gd name="connsiteY5-36" fmla="*/ 3530 h 6050523"/>
              <a:gd name="connsiteX0-37" fmla="*/ 0 w 6871856"/>
              <a:gd name="connsiteY0-38" fmla="*/ 3530 h 6050523"/>
              <a:gd name="connsiteX1-39" fmla="*/ 3397902 w 6871856"/>
              <a:gd name="connsiteY1-40" fmla="*/ 1212898 h 6050523"/>
              <a:gd name="connsiteX2-41" fmla="*/ 6871856 w 6871856"/>
              <a:gd name="connsiteY2-42" fmla="*/ 0 h 6050523"/>
              <a:gd name="connsiteX3-43" fmla="*/ 6858001 w 6871856"/>
              <a:gd name="connsiteY3-44" fmla="*/ 6050523 h 6050523"/>
              <a:gd name="connsiteX4-45" fmla="*/ 0 w 6871856"/>
              <a:gd name="connsiteY4-46" fmla="*/ 6050523 h 6050523"/>
              <a:gd name="connsiteX5-47" fmla="*/ 0 w 6871856"/>
              <a:gd name="connsiteY5-48" fmla="*/ 3530 h 6050523"/>
              <a:gd name="connsiteX0-49" fmla="*/ 0 w 6871856"/>
              <a:gd name="connsiteY0-50" fmla="*/ 3530 h 6050523"/>
              <a:gd name="connsiteX1-51" fmla="*/ 3455569 w 6871856"/>
              <a:gd name="connsiteY1-52" fmla="*/ 1207116 h 6050523"/>
              <a:gd name="connsiteX2-53" fmla="*/ 6871856 w 6871856"/>
              <a:gd name="connsiteY2-54" fmla="*/ 0 h 6050523"/>
              <a:gd name="connsiteX3-55" fmla="*/ 6858001 w 6871856"/>
              <a:gd name="connsiteY3-56" fmla="*/ 6050523 h 6050523"/>
              <a:gd name="connsiteX4-57" fmla="*/ 0 w 6871856"/>
              <a:gd name="connsiteY4-58" fmla="*/ 6050523 h 6050523"/>
              <a:gd name="connsiteX5-59" fmla="*/ 0 w 6871856"/>
              <a:gd name="connsiteY5-60" fmla="*/ 3530 h 6050523"/>
              <a:gd name="connsiteX0-61" fmla="*/ 0 w 6871856"/>
              <a:gd name="connsiteY0-62" fmla="*/ 3530 h 6050523"/>
              <a:gd name="connsiteX1-63" fmla="*/ 3430859 w 6871856"/>
              <a:gd name="connsiteY1-64" fmla="*/ 1143495 h 6050523"/>
              <a:gd name="connsiteX2-65" fmla="*/ 6871856 w 6871856"/>
              <a:gd name="connsiteY2-66" fmla="*/ 0 h 6050523"/>
              <a:gd name="connsiteX3-67" fmla="*/ 6858001 w 6871856"/>
              <a:gd name="connsiteY3-68" fmla="*/ 6050523 h 6050523"/>
              <a:gd name="connsiteX4-69" fmla="*/ 0 w 6871856"/>
              <a:gd name="connsiteY4-70" fmla="*/ 6050523 h 6050523"/>
              <a:gd name="connsiteX5-71" fmla="*/ 0 w 6871856"/>
              <a:gd name="connsiteY5-72" fmla="*/ 3530 h 60505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871856" h="6050523">
                <a:moveTo>
                  <a:pt x="0" y="3530"/>
                </a:moveTo>
                <a:lnTo>
                  <a:pt x="3430859" y="1143495"/>
                </a:lnTo>
                <a:lnTo>
                  <a:pt x="6871856" y="0"/>
                </a:lnTo>
                <a:cubicBezTo>
                  <a:pt x="6867238" y="2016841"/>
                  <a:pt x="6862619" y="4033682"/>
                  <a:pt x="6858001" y="6050523"/>
                </a:cubicBezTo>
                <a:lnTo>
                  <a:pt x="0" y="6050523"/>
                </a:lnTo>
                <a:lnTo>
                  <a:pt x="0" y="3530"/>
                </a:lnTo>
                <a:close/>
              </a:path>
            </a:pathLst>
          </a:custGeom>
          <a:solidFill>
            <a:srgbClr val="003F8D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1570" y="470899"/>
            <a:ext cx="2402432" cy="995294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753585" y="4966612"/>
            <a:ext cx="4684830" cy="908329"/>
          </a:xfrm>
          <a:prstGeom prst="rect">
            <a:avLst/>
          </a:prstGeom>
        </p:spPr>
        <p:txBody>
          <a:bodyPr/>
          <a:lstStyle>
            <a:lvl1pPr algn="ctr">
              <a:defRPr sz="4800" b="1" i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defRPr>
            </a:lvl1pPr>
          </a:lstStyle>
          <a:p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9" name="Rectangle 30"/>
          <p:cNvSpPr>
            <a:spLocks noChangeAspect="1"/>
          </p:cNvSpPr>
          <p:nvPr userDrawn="1"/>
        </p:nvSpPr>
        <p:spPr>
          <a:xfrm>
            <a:off x="-1392238" y="1199515"/>
            <a:ext cx="1109663" cy="83185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10" name="Rectangle 32"/>
          <p:cNvSpPr>
            <a:spLocks noChangeAspect="1"/>
          </p:cNvSpPr>
          <p:nvPr userDrawn="1"/>
        </p:nvSpPr>
        <p:spPr>
          <a:xfrm>
            <a:off x="-1392238" y="2411730"/>
            <a:ext cx="1109663" cy="831850"/>
          </a:xfrm>
          <a:prstGeom prst="rect">
            <a:avLst/>
          </a:prstGeom>
          <a:solidFill>
            <a:srgbClr val="EB5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1" name="Rectangle 35"/>
          <p:cNvSpPr>
            <a:spLocks noChangeAspect="1"/>
          </p:cNvSpPr>
          <p:nvPr userDrawn="1"/>
        </p:nvSpPr>
        <p:spPr>
          <a:xfrm>
            <a:off x="-1392238" y="3623945"/>
            <a:ext cx="1109663" cy="831850"/>
          </a:xfrm>
          <a:prstGeom prst="rect">
            <a:avLst/>
          </a:prstGeom>
          <a:solidFill>
            <a:srgbClr val="F8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12" name="Rectangle 37"/>
          <p:cNvSpPr>
            <a:spLocks noChangeAspect="1"/>
          </p:cNvSpPr>
          <p:nvPr userDrawn="1"/>
        </p:nvSpPr>
        <p:spPr>
          <a:xfrm>
            <a:off x="-1392238" y="-1270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3" name="Rectangle 40"/>
          <p:cNvSpPr>
            <a:spLocks noChangeAspect="1"/>
          </p:cNvSpPr>
          <p:nvPr userDrawn="1"/>
        </p:nvSpPr>
        <p:spPr>
          <a:xfrm>
            <a:off x="-1392238" y="4836160"/>
            <a:ext cx="1109663" cy="831850"/>
          </a:xfrm>
          <a:prstGeom prst="rect">
            <a:avLst/>
          </a:prstGeom>
          <a:solidFill>
            <a:srgbClr val="58A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7" name="Rectangle 43"/>
          <p:cNvSpPr>
            <a:spLocks noChangeAspect="1"/>
          </p:cNvSpPr>
          <p:nvPr userDrawn="1"/>
        </p:nvSpPr>
        <p:spPr>
          <a:xfrm>
            <a:off x="12326070" y="4076851"/>
            <a:ext cx="1109663" cy="831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18" name="TextBox 45"/>
          <p:cNvSpPr txBox="1">
            <a:spLocks noChangeArrowheads="1"/>
          </p:cNvSpPr>
          <p:nvPr userDrawn="1"/>
        </p:nvSpPr>
        <p:spPr bwMode="auto">
          <a:xfrm rot="5400000">
            <a:off x="13232532" y="5425964"/>
            <a:ext cx="995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200" b="1" dirty="0">
                <a:solidFill>
                  <a:srgbClr val="000000"/>
                </a:solidFill>
              </a:rPr>
              <a:t>Text Colors</a:t>
            </a:r>
            <a:endParaRPr lang="zh-CN" altLang="zh-CN" sz="1200" b="1" dirty="0">
              <a:solidFill>
                <a:srgbClr val="000000"/>
              </a:solidFill>
            </a:endParaRPr>
          </a:p>
        </p:txBody>
      </p:sp>
      <p:cxnSp>
        <p:nvCxnSpPr>
          <p:cNvPr id="19" name="Straight Connector 49"/>
          <p:cNvCxnSpPr/>
          <p:nvPr userDrawn="1"/>
        </p:nvCxnSpPr>
        <p:spPr>
          <a:xfrm>
            <a:off x="13731008" y="4278201"/>
            <a:ext cx="0" cy="78898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0"/>
          <p:cNvCxnSpPr/>
          <p:nvPr userDrawn="1"/>
        </p:nvCxnSpPr>
        <p:spPr>
          <a:xfrm>
            <a:off x="13731008" y="6062551"/>
            <a:ext cx="0" cy="76993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8"/>
          <p:cNvSpPr txBox="1"/>
          <p:nvPr userDrawn="1"/>
        </p:nvSpPr>
        <p:spPr>
          <a:xfrm>
            <a:off x="-1961795" y="2650539"/>
            <a:ext cx="369332" cy="41459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000000"/>
                </a:solidFill>
                <a:latin typeface="+mn-lt"/>
                <a:ea typeface="+mn-ea"/>
              </a:rPr>
              <a:t>Use colors in preferred order for best results</a:t>
            </a:r>
            <a:endParaRPr sz="12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23" name="Straight Arrow Connector 29"/>
          <p:cNvCxnSpPr/>
          <p:nvPr userDrawn="1"/>
        </p:nvCxnSpPr>
        <p:spPr>
          <a:xfrm>
            <a:off x="-1715416" y="316398"/>
            <a:ext cx="0" cy="2435225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43"/>
          <p:cNvSpPr>
            <a:spLocks noChangeAspect="1"/>
          </p:cNvSpPr>
          <p:nvPr userDrawn="1"/>
        </p:nvSpPr>
        <p:spPr>
          <a:xfrm>
            <a:off x="12326070" y="3102201"/>
            <a:ext cx="1109663" cy="831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5" name="Rectangle 43"/>
          <p:cNvSpPr>
            <a:spLocks noChangeAspect="1"/>
          </p:cNvSpPr>
          <p:nvPr userDrawn="1"/>
        </p:nvSpPr>
        <p:spPr>
          <a:xfrm>
            <a:off x="12326070" y="5051501"/>
            <a:ext cx="1109663" cy="83185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6" name="Rectangle 37"/>
          <p:cNvSpPr>
            <a:spLocks noChangeAspect="1"/>
          </p:cNvSpPr>
          <p:nvPr userDrawn="1"/>
        </p:nvSpPr>
        <p:spPr>
          <a:xfrm>
            <a:off x="12336061" y="2127551"/>
            <a:ext cx="1109663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098"/>
              </a:solidFill>
            </a:endParaRPr>
          </a:p>
        </p:txBody>
      </p:sp>
      <p:sp>
        <p:nvSpPr>
          <p:cNvPr id="27" name="Rectangle 37"/>
          <p:cNvSpPr>
            <a:spLocks noChangeAspect="1"/>
          </p:cNvSpPr>
          <p:nvPr userDrawn="1"/>
        </p:nvSpPr>
        <p:spPr>
          <a:xfrm>
            <a:off x="12336062" y="602615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8" name="Rectangle 40"/>
          <p:cNvSpPr>
            <a:spLocks noChangeAspect="1"/>
          </p:cNvSpPr>
          <p:nvPr userDrawn="1"/>
        </p:nvSpPr>
        <p:spPr>
          <a:xfrm>
            <a:off x="-1392238" y="6048375"/>
            <a:ext cx="1109663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968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i</a:t>
            </a:r>
            <a:endParaRPr kumimoji="1" lang="zh-CN" altLang="en-US" dirty="0"/>
          </a:p>
        </p:txBody>
      </p:sp>
      <p:sp>
        <p:nvSpPr>
          <p:cNvPr id="7" name="椭圆 6"/>
          <p:cNvSpPr/>
          <p:nvPr userDrawn="1"/>
        </p:nvSpPr>
        <p:spPr>
          <a:xfrm>
            <a:off x="9150477" y="-2871990"/>
            <a:ext cx="5380074" cy="538007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 userDrawn="1"/>
        </p:nvSpPr>
        <p:spPr>
          <a:xfrm>
            <a:off x="6420814" y="4339267"/>
            <a:ext cx="1924030" cy="192403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8317" y="6417127"/>
            <a:ext cx="1178491" cy="117849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73213" y="1043947"/>
            <a:ext cx="3305970" cy="330597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4864" y="-1059511"/>
            <a:ext cx="2521799" cy="34265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37642" y="2126695"/>
            <a:ext cx="1302305" cy="130230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3726" y="652624"/>
            <a:ext cx="569344" cy="569344"/>
          </a:xfrm>
          <a:prstGeom prst="rect">
            <a:avLst/>
          </a:prstGeom>
        </p:spPr>
      </p:pic>
      <p:sp>
        <p:nvSpPr>
          <p:cNvPr id="30" name="椭圆 29"/>
          <p:cNvSpPr/>
          <p:nvPr userDrawn="1"/>
        </p:nvSpPr>
        <p:spPr>
          <a:xfrm>
            <a:off x="-1372200" y="4290388"/>
            <a:ext cx="4673822" cy="467382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2651" y="3789183"/>
            <a:ext cx="2697849" cy="269784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826" y="5858043"/>
            <a:ext cx="569344" cy="569344"/>
          </a:xfrm>
          <a:prstGeom prst="rect">
            <a:avLst/>
          </a:prstGeom>
        </p:spPr>
      </p:pic>
      <p:sp>
        <p:nvSpPr>
          <p:cNvPr id="33" name="椭圆 32"/>
          <p:cNvSpPr/>
          <p:nvPr userDrawn="1"/>
        </p:nvSpPr>
        <p:spPr>
          <a:xfrm>
            <a:off x="-1090185" y="-394181"/>
            <a:ext cx="3232297" cy="323229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931" y="1405591"/>
            <a:ext cx="1072924" cy="10729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71170" y="6021660"/>
            <a:ext cx="569344" cy="56934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76156" y="5638887"/>
            <a:ext cx="569344" cy="56934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5685" y="5053085"/>
            <a:ext cx="1041992" cy="1041992"/>
          </a:xfrm>
          <a:prstGeom prst="rect">
            <a:avLst/>
          </a:prstGeom>
        </p:spPr>
      </p:pic>
      <p:sp>
        <p:nvSpPr>
          <p:cNvPr id="44" name="椭圆 43"/>
          <p:cNvSpPr/>
          <p:nvPr userDrawn="1"/>
        </p:nvSpPr>
        <p:spPr>
          <a:xfrm>
            <a:off x="10594554" y="5548073"/>
            <a:ext cx="1314606" cy="131460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30" y="2988"/>
            <a:ext cx="12183270" cy="70009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94784" y="594703"/>
            <a:ext cx="2402432" cy="995294"/>
          </a:xfrm>
          <a:prstGeom prst="rect">
            <a:avLst/>
          </a:prstGeom>
        </p:spPr>
      </p:pic>
      <p:sp>
        <p:nvSpPr>
          <p:cNvPr id="21" name="Rectangle 30"/>
          <p:cNvSpPr>
            <a:spLocks noChangeAspect="1"/>
          </p:cNvSpPr>
          <p:nvPr userDrawn="1"/>
        </p:nvSpPr>
        <p:spPr>
          <a:xfrm>
            <a:off x="-1392238" y="1219835"/>
            <a:ext cx="1109663" cy="83185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22" name="Rectangle 32"/>
          <p:cNvSpPr>
            <a:spLocks noChangeAspect="1"/>
          </p:cNvSpPr>
          <p:nvPr userDrawn="1"/>
        </p:nvSpPr>
        <p:spPr>
          <a:xfrm>
            <a:off x="-1392238" y="2426970"/>
            <a:ext cx="1109663" cy="831850"/>
          </a:xfrm>
          <a:prstGeom prst="rect">
            <a:avLst/>
          </a:prstGeom>
          <a:solidFill>
            <a:srgbClr val="EB5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8" name="Rectangle 35"/>
          <p:cNvSpPr>
            <a:spLocks noChangeAspect="1"/>
          </p:cNvSpPr>
          <p:nvPr userDrawn="1"/>
        </p:nvSpPr>
        <p:spPr>
          <a:xfrm>
            <a:off x="-1392238" y="3634105"/>
            <a:ext cx="1109663" cy="831850"/>
          </a:xfrm>
          <a:prstGeom prst="rect">
            <a:avLst/>
          </a:prstGeom>
          <a:solidFill>
            <a:srgbClr val="F8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32" name="Rectangle 37"/>
          <p:cNvSpPr>
            <a:spLocks noChangeAspect="1"/>
          </p:cNvSpPr>
          <p:nvPr userDrawn="1"/>
        </p:nvSpPr>
        <p:spPr>
          <a:xfrm>
            <a:off x="-1392238" y="1270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9" name="Rectangle 40"/>
          <p:cNvSpPr>
            <a:spLocks noChangeAspect="1"/>
          </p:cNvSpPr>
          <p:nvPr userDrawn="1"/>
        </p:nvSpPr>
        <p:spPr>
          <a:xfrm>
            <a:off x="-1392238" y="4841240"/>
            <a:ext cx="1109663" cy="831850"/>
          </a:xfrm>
          <a:prstGeom prst="rect">
            <a:avLst/>
          </a:prstGeom>
          <a:solidFill>
            <a:srgbClr val="58A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1" name="Rectangle 43"/>
          <p:cNvSpPr>
            <a:spLocks noChangeAspect="1"/>
          </p:cNvSpPr>
          <p:nvPr userDrawn="1"/>
        </p:nvSpPr>
        <p:spPr>
          <a:xfrm>
            <a:off x="12326070" y="4076851"/>
            <a:ext cx="1109663" cy="831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42" name="TextBox 45"/>
          <p:cNvSpPr txBox="1">
            <a:spLocks noChangeArrowheads="1"/>
          </p:cNvSpPr>
          <p:nvPr userDrawn="1"/>
        </p:nvSpPr>
        <p:spPr bwMode="auto">
          <a:xfrm rot="5400000">
            <a:off x="13232532" y="5425964"/>
            <a:ext cx="995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200" b="1" dirty="0">
                <a:solidFill>
                  <a:srgbClr val="000000"/>
                </a:solidFill>
              </a:rPr>
              <a:t>Text Colors</a:t>
            </a:r>
            <a:endParaRPr lang="zh-CN" altLang="zh-CN" sz="1200" b="1" dirty="0">
              <a:solidFill>
                <a:srgbClr val="000000"/>
              </a:solidFill>
            </a:endParaRPr>
          </a:p>
        </p:txBody>
      </p:sp>
      <p:cxnSp>
        <p:nvCxnSpPr>
          <p:cNvPr id="43" name="Straight Connector 49"/>
          <p:cNvCxnSpPr/>
          <p:nvPr userDrawn="1"/>
        </p:nvCxnSpPr>
        <p:spPr>
          <a:xfrm>
            <a:off x="13731008" y="4278201"/>
            <a:ext cx="0" cy="78898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0"/>
          <p:cNvCxnSpPr/>
          <p:nvPr userDrawn="1"/>
        </p:nvCxnSpPr>
        <p:spPr>
          <a:xfrm>
            <a:off x="13731008" y="6062551"/>
            <a:ext cx="0" cy="76993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8"/>
          <p:cNvSpPr txBox="1"/>
          <p:nvPr userDrawn="1"/>
        </p:nvSpPr>
        <p:spPr>
          <a:xfrm>
            <a:off x="-1961795" y="2650539"/>
            <a:ext cx="369332" cy="41459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000000"/>
                </a:solidFill>
                <a:latin typeface="+mn-lt"/>
                <a:ea typeface="+mn-ea"/>
              </a:rPr>
              <a:t>Use colors in preferred order for best results</a:t>
            </a:r>
            <a:endParaRPr sz="12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47" name="Straight Arrow Connector 29"/>
          <p:cNvCxnSpPr/>
          <p:nvPr userDrawn="1"/>
        </p:nvCxnSpPr>
        <p:spPr>
          <a:xfrm>
            <a:off x="-1715416" y="316398"/>
            <a:ext cx="0" cy="2435225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3"/>
          <p:cNvSpPr>
            <a:spLocks noChangeAspect="1"/>
          </p:cNvSpPr>
          <p:nvPr userDrawn="1"/>
        </p:nvSpPr>
        <p:spPr>
          <a:xfrm>
            <a:off x="12326070" y="3102201"/>
            <a:ext cx="1109663" cy="831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49" name="Rectangle 43"/>
          <p:cNvSpPr>
            <a:spLocks noChangeAspect="1"/>
          </p:cNvSpPr>
          <p:nvPr userDrawn="1"/>
        </p:nvSpPr>
        <p:spPr>
          <a:xfrm>
            <a:off x="12326070" y="5051501"/>
            <a:ext cx="1109663" cy="83185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50" name="Rectangle 37"/>
          <p:cNvSpPr>
            <a:spLocks noChangeAspect="1"/>
          </p:cNvSpPr>
          <p:nvPr userDrawn="1"/>
        </p:nvSpPr>
        <p:spPr>
          <a:xfrm>
            <a:off x="12336061" y="2127551"/>
            <a:ext cx="1109663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098"/>
              </a:solidFill>
            </a:endParaRPr>
          </a:p>
        </p:txBody>
      </p:sp>
      <p:sp>
        <p:nvSpPr>
          <p:cNvPr id="51" name="Rectangle 37"/>
          <p:cNvSpPr>
            <a:spLocks noChangeAspect="1"/>
          </p:cNvSpPr>
          <p:nvPr userDrawn="1"/>
        </p:nvSpPr>
        <p:spPr>
          <a:xfrm>
            <a:off x="12336062" y="602615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2" name="Rectangle 40"/>
          <p:cNvSpPr>
            <a:spLocks noChangeAspect="1"/>
          </p:cNvSpPr>
          <p:nvPr userDrawn="1"/>
        </p:nvSpPr>
        <p:spPr>
          <a:xfrm>
            <a:off x="-1392238" y="6048375"/>
            <a:ext cx="1109663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3688" y="268768"/>
            <a:ext cx="7510084" cy="510003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013F9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defRPr>
            </a:lvl1pPr>
          </a:lstStyle>
          <a:p>
            <a:r>
              <a:rPr lang="zh-CN" altLang="en-US" dirty="0"/>
              <a:t>输入一级标题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63688" y="764482"/>
            <a:ext cx="7473734" cy="259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alpha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74" name="矩形 73"/>
          <p:cNvSpPr/>
          <p:nvPr userDrawn="1"/>
        </p:nvSpPr>
        <p:spPr>
          <a:xfrm>
            <a:off x="11353821" y="617542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A290D8D-6BA0-418D-AFED-C65293F70DA0}" type="slidenum">
              <a:rPr lang="en-US" altLang="zh-CN" sz="1800" b="0" i="0" smtClean="0">
                <a:solidFill>
                  <a:schemeClr val="tx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Roboto Condensed Light" charset="0"/>
              </a:rPr>
            </a:fld>
            <a:endParaRPr lang="zh-CN" altLang="en-US" dirty="0"/>
          </a:p>
        </p:txBody>
      </p:sp>
      <p:cxnSp>
        <p:nvCxnSpPr>
          <p:cNvPr id="3" name="直线连接符 2"/>
          <p:cNvCxnSpPr/>
          <p:nvPr userDrawn="1"/>
        </p:nvCxnSpPr>
        <p:spPr>
          <a:xfrm>
            <a:off x="367286" y="1231792"/>
            <a:ext cx="11457429" cy="0"/>
          </a:xfrm>
          <a:prstGeom prst="line">
            <a:avLst/>
          </a:prstGeom>
          <a:ln w="28575">
            <a:solidFill>
              <a:srgbClr val="134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内容占位符 2"/>
          <p:cNvSpPr>
            <a:spLocks noGrp="1"/>
          </p:cNvSpPr>
          <p:nvPr>
            <p:ph idx="1"/>
          </p:nvPr>
        </p:nvSpPr>
        <p:spPr>
          <a:xfrm>
            <a:off x="595131" y="1652005"/>
            <a:ext cx="10963443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rgbClr val="515151"/>
                </a:solidFill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solidFill>
                  <a:srgbClr val="515151"/>
                </a:solidFill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solidFill>
                  <a:srgbClr val="515151"/>
                </a:solidFill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solidFill>
                  <a:srgbClr val="515151"/>
                </a:solidFill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solidFill>
                  <a:srgbClr val="515151"/>
                </a:solidFill>
                <a:latin typeface="思源黑体 CN Normal" panose="020B0400000000000000" charset="-122"/>
                <a:ea typeface="思源黑体 CN Normal" panose="020B0400000000000000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5467" y="313254"/>
            <a:ext cx="1715530" cy="710720"/>
          </a:xfrm>
          <a:prstGeom prst="rect">
            <a:avLst/>
          </a:prstGeom>
        </p:spPr>
      </p:pic>
      <p:sp>
        <p:nvSpPr>
          <p:cNvPr id="22" name="Rectangle 43"/>
          <p:cNvSpPr>
            <a:spLocks noChangeAspect="1"/>
          </p:cNvSpPr>
          <p:nvPr userDrawn="1"/>
        </p:nvSpPr>
        <p:spPr>
          <a:xfrm>
            <a:off x="12326070" y="4076851"/>
            <a:ext cx="1109663" cy="831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4" name="TextBox 45"/>
          <p:cNvSpPr txBox="1">
            <a:spLocks noChangeArrowheads="1"/>
          </p:cNvSpPr>
          <p:nvPr userDrawn="1"/>
        </p:nvSpPr>
        <p:spPr bwMode="auto">
          <a:xfrm rot="5400000">
            <a:off x="13232532" y="5425964"/>
            <a:ext cx="995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200" b="1" dirty="0">
                <a:solidFill>
                  <a:srgbClr val="000000"/>
                </a:solidFill>
              </a:rPr>
              <a:t>Text Colors</a:t>
            </a:r>
            <a:endParaRPr lang="zh-CN" altLang="zh-CN" sz="1200" b="1" dirty="0">
              <a:solidFill>
                <a:srgbClr val="000000"/>
              </a:solidFill>
            </a:endParaRPr>
          </a:p>
        </p:txBody>
      </p:sp>
      <p:cxnSp>
        <p:nvCxnSpPr>
          <p:cNvPr id="28" name="Straight Connector 49"/>
          <p:cNvCxnSpPr/>
          <p:nvPr userDrawn="1"/>
        </p:nvCxnSpPr>
        <p:spPr>
          <a:xfrm>
            <a:off x="13731008" y="4278201"/>
            <a:ext cx="0" cy="78898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0"/>
          <p:cNvCxnSpPr/>
          <p:nvPr userDrawn="1"/>
        </p:nvCxnSpPr>
        <p:spPr>
          <a:xfrm>
            <a:off x="13731008" y="6062551"/>
            <a:ext cx="0" cy="76993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43"/>
          <p:cNvSpPr>
            <a:spLocks noChangeAspect="1"/>
          </p:cNvSpPr>
          <p:nvPr userDrawn="1"/>
        </p:nvSpPr>
        <p:spPr>
          <a:xfrm>
            <a:off x="12326070" y="3102201"/>
            <a:ext cx="1109663" cy="831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33" name="Rectangle 43"/>
          <p:cNvSpPr>
            <a:spLocks noChangeAspect="1"/>
          </p:cNvSpPr>
          <p:nvPr userDrawn="1"/>
        </p:nvSpPr>
        <p:spPr>
          <a:xfrm>
            <a:off x="12326070" y="5051501"/>
            <a:ext cx="1109663" cy="83185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34" name="Rectangle 37"/>
          <p:cNvSpPr>
            <a:spLocks noChangeAspect="1"/>
          </p:cNvSpPr>
          <p:nvPr userDrawn="1"/>
        </p:nvSpPr>
        <p:spPr>
          <a:xfrm>
            <a:off x="12336061" y="2127551"/>
            <a:ext cx="1109663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098"/>
              </a:solidFill>
            </a:endParaRPr>
          </a:p>
        </p:txBody>
      </p:sp>
      <p:sp>
        <p:nvSpPr>
          <p:cNvPr id="35" name="Rectangle 37"/>
          <p:cNvSpPr>
            <a:spLocks noChangeAspect="1"/>
          </p:cNvSpPr>
          <p:nvPr userDrawn="1"/>
        </p:nvSpPr>
        <p:spPr>
          <a:xfrm>
            <a:off x="12336062" y="602615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" name="Rectangle 30"/>
          <p:cNvSpPr>
            <a:spLocks noChangeAspect="1"/>
          </p:cNvSpPr>
          <p:nvPr userDrawn="1"/>
        </p:nvSpPr>
        <p:spPr>
          <a:xfrm>
            <a:off x="-1392238" y="1219835"/>
            <a:ext cx="1109663" cy="83185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4" name="Rectangle 32"/>
          <p:cNvSpPr>
            <a:spLocks noChangeAspect="1"/>
          </p:cNvSpPr>
          <p:nvPr userDrawn="1"/>
        </p:nvSpPr>
        <p:spPr>
          <a:xfrm>
            <a:off x="-1392238" y="2426970"/>
            <a:ext cx="1109663" cy="831850"/>
          </a:xfrm>
          <a:prstGeom prst="rect">
            <a:avLst/>
          </a:prstGeom>
          <a:solidFill>
            <a:srgbClr val="EB5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ChangeAspect="1"/>
          </p:cNvSpPr>
          <p:nvPr userDrawn="1"/>
        </p:nvSpPr>
        <p:spPr>
          <a:xfrm>
            <a:off x="-1392238" y="3634105"/>
            <a:ext cx="1109663" cy="831850"/>
          </a:xfrm>
          <a:prstGeom prst="rect">
            <a:avLst/>
          </a:prstGeom>
          <a:solidFill>
            <a:srgbClr val="F8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7" name="Rectangle 37"/>
          <p:cNvSpPr>
            <a:spLocks noChangeAspect="1"/>
          </p:cNvSpPr>
          <p:nvPr userDrawn="1"/>
        </p:nvSpPr>
        <p:spPr>
          <a:xfrm>
            <a:off x="-1392238" y="1270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9" name="Rectangle 40"/>
          <p:cNvSpPr>
            <a:spLocks noChangeAspect="1"/>
          </p:cNvSpPr>
          <p:nvPr userDrawn="1"/>
        </p:nvSpPr>
        <p:spPr>
          <a:xfrm>
            <a:off x="-1392238" y="4841240"/>
            <a:ext cx="1109663" cy="831850"/>
          </a:xfrm>
          <a:prstGeom prst="rect">
            <a:avLst/>
          </a:prstGeom>
          <a:solidFill>
            <a:srgbClr val="58A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6" name="TextBox 28"/>
          <p:cNvSpPr txBox="1"/>
          <p:nvPr userDrawn="1"/>
        </p:nvSpPr>
        <p:spPr>
          <a:xfrm>
            <a:off x="-1961795" y="2650539"/>
            <a:ext cx="369332" cy="41459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000000"/>
                </a:solidFill>
                <a:latin typeface="+mn-lt"/>
                <a:ea typeface="+mn-ea"/>
              </a:rPr>
              <a:t>Use colors in preferred order for best results</a:t>
            </a:r>
            <a:endParaRPr sz="12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47" name="Straight Arrow Connector 29"/>
          <p:cNvCxnSpPr/>
          <p:nvPr userDrawn="1"/>
        </p:nvCxnSpPr>
        <p:spPr>
          <a:xfrm>
            <a:off x="-1715416" y="316398"/>
            <a:ext cx="0" cy="2435225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40"/>
          <p:cNvSpPr>
            <a:spLocks noChangeAspect="1"/>
          </p:cNvSpPr>
          <p:nvPr userDrawn="1"/>
        </p:nvSpPr>
        <p:spPr>
          <a:xfrm>
            <a:off x="-1392238" y="6048375"/>
            <a:ext cx="1109663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1353821" y="617542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A290D8D-6BA0-418D-AFED-C65293F70DA0}" type="slidenum">
              <a:rPr lang="en-US" altLang="zh-CN" sz="1800" b="0" i="0" smtClean="0">
                <a:solidFill>
                  <a:schemeClr val="tx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Roboto Condensed Light" charset="0"/>
              </a:rPr>
            </a:fld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353568" y="1476985"/>
            <a:ext cx="3583329" cy="26853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1"/>
          </p:nvPr>
        </p:nvSpPr>
        <p:spPr>
          <a:xfrm>
            <a:off x="4283173" y="1476985"/>
            <a:ext cx="3583329" cy="26853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2"/>
          </p:nvPr>
        </p:nvSpPr>
        <p:spPr>
          <a:xfrm>
            <a:off x="8212779" y="1476985"/>
            <a:ext cx="3583329" cy="26853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15" name="图片占位符 2"/>
          <p:cNvSpPr>
            <a:spLocks noGrp="1"/>
          </p:cNvSpPr>
          <p:nvPr>
            <p:ph type="pic" idx="13"/>
          </p:nvPr>
        </p:nvSpPr>
        <p:spPr>
          <a:xfrm>
            <a:off x="353568" y="4327851"/>
            <a:ext cx="3583328" cy="2216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dirty="0"/>
              <a:t>单击图标添加图片</a:t>
            </a:r>
            <a:endParaRPr kumimoji="1" lang="zh-CN" altLang="en-US" dirty="0"/>
          </a:p>
        </p:txBody>
      </p:sp>
      <p:sp>
        <p:nvSpPr>
          <p:cNvPr id="16" name="图片占位符 2"/>
          <p:cNvSpPr>
            <a:spLocks noGrp="1"/>
          </p:cNvSpPr>
          <p:nvPr>
            <p:ph type="pic" idx="14"/>
          </p:nvPr>
        </p:nvSpPr>
        <p:spPr>
          <a:xfrm>
            <a:off x="4277385" y="4327851"/>
            <a:ext cx="3583328" cy="2216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  <a:endParaRPr kumimoji="1" lang="zh-CN" altLang="en-US"/>
          </a:p>
        </p:txBody>
      </p:sp>
      <p:sp>
        <p:nvSpPr>
          <p:cNvPr id="17" name="图片占位符 2"/>
          <p:cNvSpPr>
            <a:spLocks noGrp="1"/>
          </p:cNvSpPr>
          <p:nvPr>
            <p:ph type="pic" idx="15"/>
          </p:nvPr>
        </p:nvSpPr>
        <p:spPr>
          <a:xfrm>
            <a:off x="8201203" y="4327851"/>
            <a:ext cx="3583328" cy="2216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  <a:endParaRPr kumimoji="1" lang="zh-CN" altLang="en-US"/>
          </a:p>
        </p:txBody>
      </p:sp>
      <p:sp>
        <p:nvSpPr>
          <p:cNvPr id="40" name="Title 5"/>
          <p:cNvSpPr>
            <a:spLocks noGrp="1"/>
          </p:cNvSpPr>
          <p:nvPr>
            <p:ph type="title" hasCustomPrompt="1"/>
          </p:nvPr>
        </p:nvSpPr>
        <p:spPr>
          <a:xfrm>
            <a:off x="263688" y="268768"/>
            <a:ext cx="7510084" cy="510003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013F9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defRPr>
            </a:lvl1pPr>
          </a:lstStyle>
          <a:p>
            <a:r>
              <a:rPr lang="zh-CN" altLang="en-US" dirty="0"/>
              <a:t>输入一级标题</a:t>
            </a:r>
            <a:endParaRPr lang="en-US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63688" y="764482"/>
            <a:ext cx="7473734" cy="259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alpha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cxnSp>
        <p:nvCxnSpPr>
          <p:cNvPr id="42" name="直线连接符 41"/>
          <p:cNvCxnSpPr/>
          <p:nvPr userDrawn="1"/>
        </p:nvCxnSpPr>
        <p:spPr>
          <a:xfrm>
            <a:off x="367286" y="1231792"/>
            <a:ext cx="11457429" cy="0"/>
          </a:xfrm>
          <a:prstGeom prst="line">
            <a:avLst/>
          </a:prstGeom>
          <a:ln w="28575">
            <a:solidFill>
              <a:srgbClr val="134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5467" y="313254"/>
            <a:ext cx="1715530" cy="710720"/>
          </a:xfrm>
          <a:prstGeom prst="rect">
            <a:avLst/>
          </a:prstGeom>
        </p:spPr>
      </p:pic>
      <p:sp>
        <p:nvSpPr>
          <p:cNvPr id="24" name="Rectangle 43"/>
          <p:cNvSpPr>
            <a:spLocks noChangeAspect="1"/>
          </p:cNvSpPr>
          <p:nvPr userDrawn="1"/>
        </p:nvSpPr>
        <p:spPr>
          <a:xfrm>
            <a:off x="12326070" y="4076851"/>
            <a:ext cx="1109663" cy="831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5" name="TextBox 45"/>
          <p:cNvSpPr txBox="1">
            <a:spLocks noChangeArrowheads="1"/>
          </p:cNvSpPr>
          <p:nvPr userDrawn="1"/>
        </p:nvSpPr>
        <p:spPr bwMode="auto">
          <a:xfrm rot="5400000">
            <a:off x="13232532" y="5425964"/>
            <a:ext cx="995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200" b="1" dirty="0">
                <a:solidFill>
                  <a:srgbClr val="000000"/>
                </a:solidFill>
              </a:rPr>
              <a:t>Text Colors</a:t>
            </a:r>
            <a:endParaRPr lang="zh-CN" altLang="zh-CN" sz="1200" b="1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49"/>
          <p:cNvCxnSpPr/>
          <p:nvPr userDrawn="1"/>
        </p:nvCxnSpPr>
        <p:spPr>
          <a:xfrm>
            <a:off x="13731008" y="4278201"/>
            <a:ext cx="0" cy="78898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0"/>
          <p:cNvCxnSpPr/>
          <p:nvPr userDrawn="1"/>
        </p:nvCxnSpPr>
        <p:spPr>
          <a:xfrm>
            <a:off x="13731008" y="6062551"/>
            <a:ext cx="0" cy="76993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3"/>
          <p:cNvSpPr>
            <a:spLocks noChangeAspect="1"/>
          </p:cNvSpPr>
          <p:nvPr userDrawn="1"/>
        </p:nvSpPr>
        <p:spPr>
          <a:xfrm>
            <a:off x="12326070" y="3102201"/>
            <a:ext cx="1109663" cy="831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31" name="Rectangle 43"/>
          <p:cNvSpPr>
            <a:spLocks noChangeAspect="1"/>
          </p:cNvSpPr>
          <p:nvPr userDrawn="1"/>
        </p:nvSpPr>
        <p:spPr>
          <a:xfrm>
            <a:off x="12326070" y="5051501"/>
            <a:ext cx="1109663" cy="83185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32" name="Rectangle 37"/>
          <p:cNvSpPr>
            <a:spLocks noChangeAspect="1"/>
          </p:cNvSpPr>
          <p:nvPr userDrawn="1"/>
        </p:nvSpPr>
        <p:spPr>
          <a:xfrm>
            <a:off x="12336061" y="2127551"/>
            <a:ext cx="1109663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098"/>
              </a:solidFill>
            </a:endParaRPr>
          </a:p>
        </p:txBody>
      </p:sp>
      <p:sp>
        <p:nvSpPr>
          <p:cNvPr id="33" name="Rectangle 37"/>
          <p:cNvSpPr>
            <a:spLocks noChangeAspect="1"/>
          </p:cNvSpPr>
          <p:nvPr userDrawn="1"/>
        </p:nvSpPr>
        <p:spPr>
          <a:xfrm>
            <a:off x="12336062" y="602615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" name="Rectangle 30"/>
          <p:cNvSpPr>
            <a:spLocks noChangeAspect="1"/>
          </p:cNvSpPr>
          <p:nvPr userDrawn="1"/>
        </p:nvSpPr>
        <p:spPr>
          <a:xfrm>
            <a:off x="-1392238" y="1219835"/>
            <a:ext cx="1109663" cy="83185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3" name="Rectangle 32"/>
          <p:cNvSpPr>
            <a:spLocks noChangeAspect="1"/>
          </p:cNvSpPr>
          <p:nvPr userDrawn="1"/>
        </p:nvSpPr>
        <p:spPr>
          <a:xfrm>
            <a:off x="-1392238" y="2426970"/>
            <a:ext cx="1109663" cy="831850"/>
          </a:xfrm>
          <a:prstGeom prst="rect">
            <a:avLst/>
          </a:prstGeom>
          <a:solidFill>
            <a:srgbClr val="EB5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" name="Rectangle 35"/>
          <p:cNvSpPr>
            <a:spLocks noChangeAspect="1"/>
          </p:cNvSpPr>
          <p:nvPr userDrawn="1"/>
        </p:nvSpPr>
        <p:spPr>
          <a:xfrm>
            <a:off x="-1392238" y="3634105"/>
            <a:ext cx="1109663" cy="831850"/>
          </a:xfrm>
          <a:prstGeom prst="rect">
            <a:avLst/>
          </a:prstGeom>
          <a:solidFill>
            <a:srgbClr val="F8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5" name="Rectangle 37"/>
          <p:cNvSpPr>
            <a:spLocks noChangeAspect="1"/>
          </p:cNvSpPr>
          <p:nvPr userDrawn="1"/>
        </p:nvSpPr>
        <p:spPr>
          <a:xfrm>
            <a:off x="-1392238" y="1270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9" name="Rectangle 40"/>
          <p:cNvSpPr>
            <a:spLocks noChangeAspect="1"/>
          </p:cNvSpPr>
          <p:nvPr userDrawn="1"/>
        </p:nvSpPr>
        <p:spPr>
          <a:xfrm>
            <a:off x="-1392238" y="4841240"/>
            <a:ext cx="1109663" cy="831850"/>
          </a:xfrm>
          <a:prstGeom prst="rect">
            <a:avLst/>
          </a:prstGeom>
          <a:solidFill>
            <a:srgbClr val="58A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6" name="TextBox 28"/>
          <p:cNvSpPr txBox="1"/>
          <p:nvPr userDrawn="1"/>
        </p:nvSpPr>
        <p:spPr>
          <a:xfrm>
            <a:off x="-1961795" y="2650539"/>
            <a:ext cx="369332" cy="41459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000000"/>
                </a:solidFill>
                <a:latin typeface="+mn-lt"/>
                <a:ea typeface="+mn-ea"/>
              </a:rPr>
              <a:t>Use colors in preferred order for best results</a:t>
            </a:r>
            <a:endParaRPr sz="12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47" name="Straight Arrow Connector 29"/>
          <p:cNvCxnSpPr/>
          <p:nvPr userDrawn="1"/>
        </p:nvCxnSpPr>
        <p:spPr>
          <a:xfrm>
            <a:off x="-1715416" y="316398"/>
            <a:ext cx="0" cy="2435225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40"/>
          <p:cNvSpPr>
            <a:spLocks noChangeAspect="1"/>
          </p:cNvSpPr>
          <p:nvPr userDrawn="1"/>
        </p:nvSpPr>
        <p:spPr>
          <a:xfrm>
            <a:off x="-1392238" y="6048375"/>
            <a:ext cx="1109663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11353821" y="617542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A290D8D-6BA0-418D-AFED-C65293F70DA0}" type="slidenum">
              <a:rPr lang="en-US" altLang="zh-CN" sz="1800" b="0" i="0" smtClean="0">
                <a:solidFill>
                  <a:schemeClr val="tx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Roboto Condensed Light" charset="0"/>
              </a:rPr>
            </a:fld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sz="half" idx="1"/>
          </p:nvPr>
        </p:nvSpPr>
        <p:spPr>
          <a:xfrm>
            <a:off x="353568" y="1684814"/>
            <a:ext cx="5095390" cy="4282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13" name="图片占位符 2"/>
          <p:cNvSpPr>
            <a:spLocks noGrp="1"/>
          </p:cNvSpPr>
          <p:nvPr>
            <p:ph type="pic" idx="11"/>
          </p:nvPr>
        </p:nvSpPr>
        <p:spPr>
          <a:xfrm>
            <a:off x="5761785" y="1684814"/>
            <a:ext cx="2903320" cy="2032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  <a:endParaRPr kumimoji="1" lang="zh-CN" altLang="en-US"/>
          </a:p>
        </p:txBody>
      </p:sp>
      <p:sp>
        <p:nvSpPr>
          <p:cNvPr id="15" name="图片占位符 2"/>
          <p:cNvSpPr>
            <a:spLocks noGrp="1"/>
          </p:cNvSpPr>
          <p:nvPr>
            <p:ph type="pic" idx="12"/>
          </p:nvPr>
        </p:nvSpPr>
        <p:spPr>
          <a:xfrm>
            <a:off x="8879708" y="1684814"/>
            <a:ext cx="2903320" cy="2032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  <a:endParaRPr kumimoji="1" lang="zh-CN" altLang="en-US"/>
          </a:p>
        </p:txBody>
      </p:sp>
      <p:sp>
        <p:nvSpPr>
          <p:cNvPr id="16" name="图片占位符 2"/>
          <p:cNvSpPr>
            <a:spLocks noGrp="1"/>
          </p:cNvSpPr>
          <p:nvPr>
            <p:ph type="pic" idx="13"/>
          </p:nvPr>
        </p:nvSpPr>
        <p:spPr>
          <a:xfrm>
            <a:off x="5761785" y="3935367"/>
            <a:ext cx="2903320" cy="2032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  <a:endParaRPr kumimoji="1" lang="zh-CN" altLang="en-US"/>
          </a:p>
        </p:txBody>
      </p:sp>
      <p:sp>
        <p:nvSpPr>
          <p:cNvPr id="17" name="图片占位符 2"/>
          <p:cNvSpPr>
            <a:spLocks noGrp="1"/>
          </p:cNvSpPr>
          <p:nvPr>
            <p:ph type="pic" idx="14"/>
          </p:nvPr>
        </p:nvSpPr>
        <p:spPr>
          <a:xfrm>
            <a:off x="8879708" y="3935367"/>
            <a:ext cx="2903320" cy="2032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  <a:endParaRPr kumimoji="1" lang="zh-CN" altLang="en-US"/>
          </a:p>
        </p:txBody>
      </p:sp>
      <p:sp>
        <p:nvSpPr>
          <p:cNvPr id="18" name="Title 5"/>
          <p:cNvSpPr>
            <a:spLocks noGrp="1"/>
          </p:cNvSpPr>
          <p:nvPr>
            <p:ph type="title" hasCustomPrompt="1"/>
          </p:nvPr>
        </p:nvSpPr>
        <p:spPr>
          <a:xfrm>
            <a:off x="263688" y="268768"/>
            <a:ext cx="7510084" cy="510003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013F9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defRPr>
            </a:lvl1pPr>
          </a:lstStyle>
          <a:p>
            <a:r>
              <a:rPr lang="zh-CN" altLang="en-US" dirty="0"/>
              <a:t>输入一级标题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63688" y="764482"/>
            <a:ext cx="7473734" cy="259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alpha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cxnSp>
        <p:nvCxnSpPr>
          <p:cNvPr id="20" name="直线连接符 19"/>
          <p:cNvCxnSpPr/>
          <p:nvPr userDrawn="1"/>
        </p:nvCxnSpPr>
        <p:spPr>
          <a:xfrm>
            <a:off x="367286" y="1231792"/>
            <a:ext cx="11457429" cy="0"/>
          </a:xfrm>
          <a:prstGeom prst="line">
            <a:avLst/>
          </a:prstGeom>
          <a:ln w="28575">
            <a:solidFill>
              <a:srgbClr val="134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5467" y="313254"/>
            <a:ext cx="1715530" cy="710720"/>
          </a:xfrm>
          <a:prstGeom prst="rect">
            <a:avLst/>
          </a:prstGeom>
        </p:spPr>
      </p:pic>
      <p:sp>
        <p:nvSpPr>
          <p:cNvPr id="27" name="Rectangle 43"/>
          <p:cNvSpPr>
            <a:spLocks noChangeAspect="1"/>
          </p:cNvSpPr>
          <p:nvPr userDrawn="1"/>
        </p:nvSpPr>
        <p:spPr>
          <a:xfrm>
            <a:off x="12326070" y="4076851"/>
            <a:ext cx="1109663" cy="831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8" name="TextBox 45"/>
          <p:cNvSpPr txBox="1">
            <a:spLocks noChangeArrowheads="1"/>
          </p:cNvSpPr>
          <p:nvPr userDrawn="1"/>
        </p:nvSpPr>
        <p:spPr bwMode="auto">
          <a:xfrm rot="5400000">
            <a:off x="13232532" y="5425964"/>
            <a:ext cx="995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200" b="1" dirty="0">
                <a:solidFill>
                  <a:srgbClr val="000000"/>
                </a:solidFill>
              </a:rPr>
              <a:t>Text Colors</a:t>
            </a:r>
            <a:endParaRPr lang="zh-CN" altLang="zh-CN" sz="1200" b="1" dirty="0">
              <a:solidFill>
                <a:srgbClr val="000000"/>
              </a:solidFill>
            </a:endParaRPr>
          </a:p>
        </p:txBody>
      </p:sp>
      <p:cxnSp>
        <p:nvCxnSpPr>
          <p:cNvPr id="29" name="Straight Connector 49"/>
          <p:cNvCxnSpPr/>
          <p:nvPr userDrawn="1"/>
        </p:nvCxnSpPr>
        <p:spPr>
          <a:xfrm>
            <a:off x="13731008" y="4278201"/>
            <a:ext cx="0" cy="78898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0"/>
          <p:cNvCxnSpPr/>
          <p:nvPr userDrawn="1"/>
        </p:nvCxnSpPr>
        <p:spPr>
          <a:xfrm>
            <a:off x="13731008" y="6062551"/>
            <a:ext cx="0" cy="76993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43"/>
          <p:cNvSpPr>
            <a:spLocks noChangeAspect="1"/>
          </p:cNvSpPr>
          <p:nvPr userDrawn="1"/>
        </p:nvSpPr>
        <p:spPr>
          <a:xfrm>
            <a:off x="12326070" y="3102201"/>
            <a:ext cx="1109663" cy="831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34" name="Rectangle 43"/>
          <p:cNvSpPr>
            <a:spLocks noChangeAspect="1"/>
          </p:cNvSpPr>
          <p:nvPr userDrawn="1"/>
        </p:nvSpPr>
        <p:spPr>
          <a:xfrm>
            <a:off x="12326070" y="5051501"/>
            <a:ext cx="1109663" cy="83185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35" name="Rectangle 37"/>
          <p:cNvSpPr>
            <a:spLocks noChangeAspect="1"/>
          </p:cNvSpPr>
          <p:nvPr userDrawn="1"/>
        </p:nvSpPr>
        <p:spPr>
          <a:xfrm>
            <a:off x="12336061" y="2127551"/>
            <a:ext cx="1109663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098"/>
              </a:solidFill>
            </a:endParaRPr>
          </a:p>
        </p:txBody>
      </p:sp>
      <p:sp>
        <p:nvSpPr>
          <p:cNvPr id="36" name="Rectangle 37"/>
          <p:cNvSpPr>
            <a:spLocks noChangeAspect="1"/>
          </p:cNvSpPr>
          <p:nvPr userDrawn="1"/>
        </p:nvSpPr>
        <p:spPr>
          <a:xfrm>
            <a:off x="12336062" y="602615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" name="Rectangle 30"/>
          <p:cNvSpPr>
            <a:spLocks noChangeAspect="1"/>
          </p:cNvSpPr>
          <p:nvPr userDrawn="1"/>
        </p:nvSpPr>
        <p:spPr>
          <a:xfrm>
            <a:off x="-1392238" y="1219835"/>
            <a:ext cx="1109663" cy="83185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3" name="Rectangle 32"/>
          <p:cNvSpPr>
            <a:spLocks noChangeAspect="1"/>
          </p:cNvSpPr>
          <p:nvPr userDrawn="1"/>
        </p:nvSpPr>
        <p:spPr>
          <a:xfrm>
            <a:off x="-1392238" y="2426970"/>
            <a:ext cx="1109663" cy="831850"/>
          </a:xfrm>
          <a:prstGeom prst="rect">
            <a:avLst/>
          </a:prstGeom>
          <a:solidFill>
            <a:srgbClr val="EB5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" name="Rectangle 35"/>
          <p:cNvSpPr>
            <a:spLocks noChangeAspect="1"/>
          </p:cNvSpPr>
          <p:nvPr userDrawn="1"/>
        </p:nvSpPr>
        <p:spPr>
          <a:xfrm>
            <a:off x="-1392238" y="3634105"/>
            <a:ext cx="1109663" cy="831850"/>
          </a:xfrm>
          <a:prstGeom prst="rect">
            <a:avLst/>
          </a:prstGeom>
          <a:solidFill>
            <a:srgbClr val="F8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5" name="Rectangle 37"/>
          <p:cNvSpPr>
            <a:spLocks noChangeAspect="1"/>
          </p:cNvSpPr>
          <p:nvPr userDrawn="1"/>
        </p:nvSpPr>
        <p:spPr>
          <a:xfrm>
            <a:off x="-1392238" y="1270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9" name="Rectangle 40"/>
          <p:cNvSpPr>
            <a:spLocks noChangeAspect="1"/>
          </p:cNvSpPr>
          <p:nvPr userDrawn="1"/>
        </p:nvSpPr>
        <p:spPr>
          <a:xfrm>
            <a:off x="-1392238" y="4841240"/>
            <a:ext cx="1109663" cy="831850"/>
          </a:xfrm>
          <a:prstGeom prst="rect">
            <a:avLst/>
          </a:prstGeom>
          <a:solidFill>
            <a:srgbClr val="58A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6" name="TextBox 28"/>
          <p:cNvSpPr txBox="1"/>
          <p:nvPr userDrawn="1"/>
        </p:nvSpPr>
        <p:spPr>
          <a:xfrm>
            <a:off x="-1961795" y="2650539"/>
            <a:ext cx="369332" cy="41459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000000"/>
                </a:solidFill>
                <a:latin typeface="+mn-lt"/>
                <a:ea typeface="+mn-ea"/>
              </a:rPr>
              <a:t>Use colors in preferred order for best results</a:t>
            </a:r>
            <a:endParaRPr sz="12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47" name="Straight Arrow Connector 29"/>
          <p:cNvCxnSpPr/>
          <p:nvPr userDrawn="1"/>
        </p:nvCxnSpPr>
        <p:spPr>
          <a:xfrm>
            <a:off x="-1715416" y="316398"/>
            <a:ext cx="0" cy="2435225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40"/>
          <p:cNvSpPr>
            <a:spLocks noChangeAspect="1"/>
          </p:cNvSpPr>
          <p:nvPr userDrawn="1"/>
        </p:nvSpPr>
        <p:spPr>
          <a:xfrm>
            <a:off x="-1392238" y="6048375"/>
            <a:ext cx="1109663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11353821" y="617542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A290D8D-6BA0-418D-AFED-C65293F70DA0}" type="slidenum">
              <a:rPr lang="en-US" altLang="zh-CN" sz="1800" b="0" i="0" smtClean="0">
                <a:solidFill>
                  <a:schemeClr val="tx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Roboto Condensed Light" charset="0"/>
              </a:rPr>
            </a:fld>
            <a:endParaRPr lang="zh-CN" altLang="en-US" dirty="0"/>
          </a:p>
        </p:txBody>
      </p:sp>
      <p:sp>
        <p:nvSpPr>
          <p:cNvPr id="12" name="图片占位符 2"/>
          <p:cNvSpPr>
            <a:spLocks noGrp="1"/>
          </p:cNvSpPr>
          <p:nvPr>
            <p:ph type="pic" idx="1"/>
          </p:nvPr>
        </p:nvSpPr>
        <p:spPr>
          <a:xfrm>
            <a:off x="5623024" y="1684814"/>
            <a:ext cx="6187973" cy="4303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  <a:endParaRPr kumimoji="1" lang="zh-CN" altLang="en-US" dirty="0"/>
          </a:p>
        </p:txBody>
      </p:sp>
      <p:sp>
        <p:nvSpPr>
          <p:cNvPr id="18" name="内容占位符 2"/>
          <p:cNvSpPr>
            <a:spLocks noGrp="1"/>
          </p:cNvSpPr>
          <p:nvPr>
            <p:ph sz="half" idx="11"/>
          </p:nvPr>
        </p:nvSpPr>
        <p:spPr>
          <a:xfrm>
            <a:off x="353568" y="1671131"/>
            <a:ext cx="5108411" cy="4291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263688" y="268768"/>
            <a:ext cx="7510084" cy="510003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013F9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defRPr>
            </a:lvl1pPr>
          </a:lstStyle>
          <a:p>
            <a:r>
              <a:rPr lang="zh-CN" altLang="en-US" dirty="0"/>
              <a:t>输入一级标题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63688" y="764482"/>
            <a:ext cx="7473734" cy="259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alpha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cxnSp>
        <p:nvCxnSpPr>
          <p:cNvPr id="15" name="直线连接符 14"/>
          <p:cNvCxnSpPr/>
          <p:nvPr userDrawn="1"/>
        </p:nvCxnSpPr>
        <p:spPr>
          <a:xfrm>
            <a:off x="367286" y="1231792"/>
            <a:ext cx="11457429" cy="0"/>
          </a:xfrm>
          <a:prstGeom prst="line">
            <a:avLst/>
          </a:prstGeom>
          <a:ln w="28575">
            <a:solidFill>
              <a:srgbClr val="134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5467" y="313254"/>
            <a:ext cx="1715530" cy="710720"/>
          </a:xfrm>
          <a:prstGeom prst="rect">
            <a:avLst/>
          </a:prstGeom>
        </p:spPr>
      </p:pic>
      <p:sp>
        <p:nvSpPr>
          <p:cNvPr id="22" name="Rectangle 43"/>
          <p:cNvSpPr>
            <a:spLocks noChangeAspect="1"/>
          </p:cNvSpPr>
          <p:nvPr userDrawn="1"/>
        </p:nvSpPr>
        <p:spPr>
          <a:xfrm>
            <a:off x="12326070" y="4076851"/>
            <a:ext cx="1109663" cy="831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3" name="TextBox 45"/>
          <p:cNvSpPr txBox="1">
            <a:spLocks noChangeArrowheads="1"/>
          </p:cNvSpPr>
          <p:nvPr userDrawn="1"/>
        </p:nvSpPr>
        <p:spPr bwMode="auto">
          <a:xfrm rot="5400000">
            <a:off x="13232532" y="5425964"/>
            <a:ext cx="995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200" b="1" dirty="0">
                <a:solidFill>
                  <a:srgbClr val="000000"/>
                </a:solidFill>
              </a:rPr>
              <a:t>Text Colors</a:t>
            </a:r>
            <a:endParaRPr lang="zh-CN" altLang="zh-CN" sz="1200" b="1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49"/>
          <p:cNvCxnSpPr/>
          <p:nvPr userDrawn="1"/>
        </p:nvCxnSpPr>
        <p:spPr>
          <a:xfrm>
            <a:off x="13731008" y="4278201"/>
            <a:ext cx="0" cy="78898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0"/>
          <p:cNvCxnSpPr/>
          <p:nvPr userDrawn="1"/>
        </p:nvCxnSpPr>
        <p:spPr>
          <a:xfrm>
            <a:off x="13731008" y="6062551"/>
            <a:ext cx="0" cy="76993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43"/>
          <p:cNvSpPr>
            <a:spLocks noChangeAspect="1"/>
          </p:cNvSpPr>
          <p:nvPr userDrawn="1"/>
        </p:nvSpPr>
        <p:spPr>
          <a:xfrm>
            <a:off x="12326070" y="3102201"/>
            <a:ext cx="1109663" cy="831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9" name="Rectangle 43"/>
          <p:cNvSpPr>
            <a:spLocks noChangeAspect="1"/>
          </p:cNvSpPr>
          <p:nvPr userDrawn="1"/>
        </p:nvSpPr>
        <p:spPr>
          <a:xfrm>
            <a:off x="12326070" y="5051501"/>
            <a:ext cx="1109663" cy="83185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30" name="Rectangle 37"/>
          <p:cNvSpPr>
            <a:spLocks noChangeAspect="1"/>
          </p:cNvSpPr>
          <p:nvPr userDrawn="1"/>
        </p:nvSpPr>
        <p:spPr>
          <a:xfrm>
            <a:off x="12336061" y="2127551"/>
            <a:ext cx="1109663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098"/>
              </a:solidFill>
            </a:endParaRPr>
          </a:p>
        </p:txBody>
      </p:sp>
      <p:sp>
        <p:nvSpPr>
          <p:cNvPr id="31" name="Rectangle 37"/>
          <p:cNvSpPr>
            <a:spLocks noChangeAspect="1"/>
          </p:cNvSpPr>
          <p:nvPr userDrawn="1"/>
        </p:nvSpPr>
        <p:spPr>
          <a:xfrm>
            <a:off x="12336062" y="602615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" name="Rectangle 30"/>
          <p:cNvSpPr>
            <a:spLocks noChangeAspect="1"/>
          </p:cNvSpPr>
          <p:nvPr userDrawn="1"/>
        </p:nvSpPr>
        <p:spPr>
          <a:xfrm>
            <a:off x="-1392238" y="1219835"/>
            <a:ext cx="1109663" cy="83185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3" name="Rectangle 32"/>
          <p:cNvSpPr>
            <a:spLocks noChangeAspect="1"/>
          </p:cNvSpPr>
          <p:nvPr userDrawn="1"/>
        </p:nvSpPr>
        <p:spPr>
          <a:xfrm>
            <a:off x="-1392238" y="2426970"/>
            <a:ext cx="1109663" cy="831850"/>
          </a:xfrm>
          <a:prstGeom prst="rect">
            <a:avLst/>
          </a:prstGeom>
          <a:solidFill>
            <a:srgbClr val="EB5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" name="Rectangle 35"/>
          <p:cNvSpPr>
            <a:spLocks noChangeAspect="1"/>
          </p:cNvSpPr>
          <p:nvPr userDrawn="1"/>
        </p:nvSpPr>
        <p:spPr>
          <a:xfrm>
            <a:off x="-1392238" y="3634105"/>
            <a:ext cx="1109663" cy="831850"/>
          </a:xfrm>
          <a:prstGeom prst="rect">
            <a:avLst/>
          </a:prstGeom>
          <a:solidFill>
            <a:srgbClr val="F8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5" name="Rectangle 37"/>
          <p:cNvSpPr>
            <a:spLocks noChangeAspect="1"/>
          </p:cNvSpPr>
          <p:nvPr userDrawn="1"/>
        </p:nvSpPr>
        <p:spPr>
          <a:xfrm>
            <a:off x="-1392238" y="1270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9" name="Rectangle 40"/>
          <p:cNvSpPr>
            <a:spLocks noChangeAspect="1"/>
          </p:cNvSpPr>
          <p:nvPr userDrawn="1"/>
        </p:nvSpPr>
        <p:spPr>
          <a:xfrm>
            <a:off x="-1392238" y="4841240"/>
            <a:ext cx="1109663" cy="831850"/>
          </a:xfrm>
          <a:prstGeom prst="rect">
            <a:avLst/>
          </a:prstGeom>
          <a:solidFill>
            <a:srgbClr val="58A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6" name="TextBox 28"/>
          <p:cNvSpPr txBox="1"/>
          <p:nvPr userDrawn="1"/>
        </p:nvSpPr>
        <p:spPr>
          <a:xfrm>
            <a:off x="-1961795" y="2650539"/>
            <a:ext cx="369332" cy="41459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000000"/>
                </a:solidFill>
                <a:latin typeface="+mn-lt"/>
                <a:ea typeface="+mn-ea"/>
              </a:rPr>
              <a:t>Use colors in preferred order for best results</a:t>
            </a:r>
            <a:endParaRPr sz="12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47" name="Straight Arrow Connector 29"/>
          <p:cNvCxnSpPr/>
          <p:nvPr userDrawn="1"/>
        </p:nvCxnSpPr>
        <p:spPr>
          <a:xfrm>
            <a:off x="-1715416" y="316398"/>
            <a:ext cx="0" cy="2435225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40"/>
          <p:cNvSpPr>
            <a:spLocks noChangeAspect="1"/>
          </p:cNvSpPr>
          <p:nvPr userDrawn="1"/>
        </p:nvSpPr>
        <p:spPr>
          <a:xfrm>
            <a:off x="-1392238" y="6048375"/>
            <a:ext cx="1109663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11353821" y="617542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A290D8D-6BA0-418D-AFED-C65293F70DA0}" type="slidenum">
              <a:rPr lang="en-US" altLang="zh-CN" sz="1800" b="0" i="0" smtClean="0">
                <a:solidFill>
                  <a:schemeClr val="tx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Roboto Condensed Light" charset="0"/>
              </a:rPr>
            </a:fld>
            <a:endParaRPr lang="zh-CN" altLang="en-US" dirty="0"/>
          </a:p>
        </p:txBody>
      </p:sp>
      <p:sp>
        <p:nvSpPr>
          <p:cNvPr id="1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98511" y="1519687"/>
            <a:ext cx="4912485" cy="4447885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1pPr>
            <a:lvl2pPr marL="457200" indent="0">
              <a:buNone/>
              <a:defRPr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2pPr>
            <a:lvl3pPr marL="914400" indent="0">
              <a:buNone/>
              <a:defRPr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3pPr>
            <a:lvl4pPr marL="1371600" indent="0">
              <a:buNone/>
              <a:defRPr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4pPr>
            <a:lvl5pPr marL="1828800" indent="0">
              <a:buNone/>
              <a:defRPr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12" name="图片占位符 2"/>
          <p:cNvSpPr>
            <a:spLocks noGrp="1"/>
          </p:cNvSpPr>
          <p:nvPr>
            <p:ph type="pic" idx="11"/>
          </p:nvPr>
        </p:nvSpPr>
        <p:spPr>
          <a:xfrm>
            <a:off x="353567" y="1519689"/>
            <a:ext cx="6197703" cy="444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dirty="0"/>
              <a:t>单击图标添加图片</a:t>
            </a:r>
            <a:endParaRPr kumimoji="1" lang="zh-CN" alt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263688" y="268768"/>
            <a:ext cx="7510084" cy="510003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013F9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defRPr>
            </a:lvl1pPr>
          </a:lstStyle>
          <a:p>
            <a:r>
              <a:rPr lang="zh-CN" altLang="en-US" dirty="0"/>
              <a:t>输入一级标题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63688" y="764482"/>
            <a:ext cx="7473734" cy="259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alpha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367286" y="1231792"/>
            <a:ext cx="11457429" cy="0"/>
          </a:xfrm>
          <a:prstGeom prst="line">
            <a:avLst/>
          </a:prstGeom>
          <a:ln w="28575">
            <a:solidFill>
              <a:srgbClr val="134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5467" y="313254"/>
            <a:ext cx="1715530" cy="710720"/>
          </a:xfrm>
          <a:prstGeom prst="rect">
            <a:avLst/>
          </a:prstGeom>
        </p:spPr>
      </p:pic>
      <p:sp>
        <p:nvSpPr>
          <p:cNvPr id="22" name="Rectangle 43"/>
          <p:cNvSpPr>
            <a:spLocks noChangeAspect="1"/>
          </p:cNvSpPr>
          <p:nvPr userDrawn="1"/>
        </p:nvSpPr>
        <p:spPr>
          <a:xfrm>
            <a:off x="12326070" y="4076851"/>
            <a:ext cx="1109663" cy="831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3" name="TextBox 45"/>
          <p:cNvSpPr txBox="1">
            <a:spLocks noChangeArrowheads="1"/>
          </p:cNvSpPr>
          <p:nvPr userDrawn="1"/>
        </p:nvSpPr>
        <p:spPr bwMode="auto">
          <a:xfrm rot="5400000">
            <a:off x="13232532" y="5425964"/>
            <a:ext cx="995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200" b="1" dirty="0">
                <a:solidFill>
                  <a:srgbClr val="000000"/>
                </a:solidFill>
              </a:rPr>
              <a:t>Text Colors</a:t>
            </a:r>
            <a:endParaRPr lang="zh-CN" altLang="zh-CN" sz="1200" b="1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49"/>
          <p:cNvCxnSpPr/>
          <p:nvPr userDrawn="1"/>
        </p:nvCxnSpPr>
        <p:spPr>
          <a:xfrm>
            <a:off x="13731008" y="4278201"/>
            <a:ext cx="0" cy="78898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0"/>
          <p:cNvCxnSpPr/>
          <p:nvPr userDrawn="1"/>
        </p:nvCxnSpPr>
        <p:spPr>
          <a:xfrm>
            <a:off x="13731008" y="6062551"/>
            <a:ext cx="0" cy="76993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43"/>
          <p:cNvSpPr>
            <a:spLocks noChangeAspect="1"/>
          </p:cNvSpPr>
          <p:nvPr userDrawn="1"/>
        </p:nvSpPr>
        <p:spPr>
          <a:xfrm>
            <a:off x="12326070" y="3102201"/>
            <a:ext cx="1109663" cy="831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9" name="Rectangle 43"/>
          <p:cNvSpPr>
            <a:spLocks noChangeAspect="1"/>
          </p:cNvSpPr>
          <p:nvPr userDrawn="1"/>
        </p:nvSpPr>
        <p:spPr>
          <a:xfrm>
            <a:off x="12326070" y="5051501"/>
            <a:ext cx="1109663" cy="83185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30" name="Rectangle 37"/>
          <p:cNvSpPr>
            <a:spLocks noChangeAspect="1"/>
          </p:cNvSpPr>
          <p:nvPr userDrawn="1"/>
        </p:nvSpPr>
        <p:spPr>
          <a:xfrm>
            <a:off x="12336061" y="2127551"/>
            <a:ext cx="1109663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098"/>
              </a:solidFill>
            </a:endParaRPr>
          </a:p>
        </p:txBody>
      </p:sp>
      <p:sp>
        <p:nvSpPr>
          <p:cNvPr id="31" name="Rectangle 37"/>
          <p:cNvSpPr>
            <a:spLocks noChangeAspect="1"/>
          </p:cNvSpPr>
          <p:nvPr userDrawn="1"/>
        </p:nvSpPr>
        <p:spPr>
          <a:xfrm>
            <a:off x="12336062" y="602615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" name="Rectangle 30"/>
          <p:cNvSpPr>
            <a:spLocks noChangeAspect="1"/>
          </p:cNvSpPr>
          <p:nvPr userDrawn="1"/>
        </p:nvSpPr>
        <p:spPr>
          <a:xfrm>
            <a:off x="-1392238" y="1219835"/>
            <a:ext cx="1109663" cy="83185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3" name="Rectangle 32"/>
          <p:cNvSpPr>
            <a:spLocks noChangeAspect="1"/>
          </p:cNvSpPr>
          <p:nvPr userDrawn="1"/>
        </p:nvSpPr>
        <p:spPr>
          <a:xfrm>
            <a:off x="-1392238" y="2426970"/>
            <a:ext cx="1109663" cy="831850"/>
          </a:xfrm>
          <a:prstGeom prst="rect">
            <a:avLst/>
          </a:prstGeom>
          <a:solidFill>
            <a:srgbClr val="EB5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" name="Rectangle 35"/>
          <p:cNvSpPr>
            <a:spLocks noChangeAspect="1"/>
          </p:cNvSpPr>
          <p:nvPr userDrawn="1"/>
        </p:nvSpPr>
        <p:spPr>
          <a:xfrm>
            <a:off x="-1392238" y="3634105"/>
            <a:ext cx="1109663" cy="831850"/>
          </a:xfrm>
          <a:prstGeom prst="rect">
            <a:avLst/>
          </a:prstGeom>
          <a:solidFill>
            <a:srgbClr val="F8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5" name="Rectangle 37"/>
          <p:cNvSpPr>
            <a:spLocks noChangeAspect="1"/>
          </p:cNvSpPr>
          <p:nvPr userDrawn="1"/>
        </p:nvSpPr>
        <p:spPr>
          <a:xfrm>
            <a:off x="-1392238" y="1270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9" name="Rectangle 40"/>
          <p:cNvSpPr>
            <a:spLocks noChangeAspect="1"/>
          </p:cNvSpPr>
          <p:nvPr userDrawn="1"/>
        </p:nvSpPr>
        <p:spPr>
          <a:xfrm>
            <a:off x="-1392238" y="4841240"/>
            <a:ext cx="1109663" cy="831850"/>
          </a:xfrm>
          <a:prstGeom prst="rect">
            <a:avLst/>
          </a:prstGeom>
          <a:solidFill>
            <a:srgbClr val="58A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6" name="TextBox 28"/>
          <p:cNvSpPr txBox="1"/>
          <p:nvPr userDrawn="1"/>
        </p:nvSpPr>
        <p:spPr>
          <a:xfrm>
            <a:off x="-1961795" y="2650539"/>
            <a:ext cx="369332" cy="41459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000000"/>
                </a:solidFill>
                <a:latin typeface="+mn-lt"/>
                <a:ea typeface="+mn-ea"/>
              </a:rPr>
              <a:t>Use colors in preferred order for best results</a:t>
            </a:r>
            <a:endParaRPr sz="12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47" name="Straight Arrow Connector 29"/>
          <p:cNvCxnSpPr/>
          <p:nvPr userDrawn="1"/>
        </p:nvCxnSpPr>
        <p:spPr>
          <a:xfrm>
            <a:off x="-1715416" y="316398"/>
            <a:ext cx="0" cy="2435225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40"/>
          <p:cNvSpPr>
            <a:spLocks noChangeAspect="1"/>
          </p:cNvSpPr>
          <p:nvPr userDrawn="1"/>
        </p:nvSpPr>
        <p:spPr>
          <a:xfrm>
            <a:off x="-1392238" y="6048375"/>
            <a:ext cx="1109663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53568" y="1519688"/>
            <a:ext cx="558424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 dirty="0"/>
          </a:p>
        </p:txBody>
      </p:sp>
      <p:sp>
        <p:nvSpPr>
          <p:cNvPr id="17" name="内容占位符 2"/>
          <p:cNvSpPr>
            <a:spLocks noGrp="1"/>
          </p:cNvSpPr>
          <p:nvPr>
            <p:ph idx="11"/>
          </p:nvPr>
        </p:nvSpPr>
        <p:spPr>
          <a:xfrm>
            <a:off x="6210358" y="1519688"/>
            <a:ext cx="558424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263688" y="268768"/>
            <a:ext cx="7510084" cy="510003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013F9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defRPr>
            </a:lvl1pPr>
          </a:lstStyle>
          <a:p>
            <a:r>
              <a:rPr lang="zh-CN" altLang="en-US" dirty="0"/>
              <a:t>输入一级标题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63688" y="764482"/>
            <a:ext cx="7473734" cy="259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alpha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cxnSp>
        <p:nvCxnSpPr>
          <p:cNvPr id="15" name="直线连接符 14"/>
          <p:cNvCxnSpPr/>
          <p:nvPr userDrawn="1"/>
        </p:nvCxnSpPr>
        <p:spPr>
          <a:xfrm>
            <a:off x="367286" y="1231792"/>
            <a:ext cx="11457429" cy="0"/>
          </a:xfrm>
          <a:prstGeom prst="line">
            <a:avLst/>
          </a:prstGeom>
          <a:ln w="28575">
            <a:solidFill>
              <a:srgbClr val="134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5467" y="313254"/>
            <a:ext cx="1715530" cy="710720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11353821" y="617542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A290D8D-6BA0-418D-AFED-C65293F70DA0}" type="slidenum">
              <a:rPr lang="en-US" altLang="zh-CN" sz="1800" b="0" i="0" smtClean="0">
                <a:solidFill>
                  <a:schemeClr val="tx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Roboto Condensed Light" charset="0"/>
              </a:rPr>
            </a:fld>
            <a:endParaRPr lang="zh-CN" altLang="en-US" dirty="0"/>
          </a:p>
        </p:txBody>
      </p:sp>
      <p:sp>
        <p:nvSpPr>
          <p:cNvPr id="22" name="Rectangle 43"/>
          <p:cNvSpPr>
            <a:spLocks noChangeAspect="1"/>
          </p:cNvSpPr>
          <p:nvPr userDrawn="1"/>
        </p:nvSpPr>
        <p:spPr>
          <a:xfrm>
            <a:off x="12326070" y="4076851"/>
            <a:ext cx="1109663" cy="831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3" name="TextBox 45"/>
          <p:cNvSpPr txBox="1">
            <a:spLocks noChangeArrowheads="1"/>
          </p:cNvSpPr>
          <p:nvPr userDrawn="1"/>
        </p:nvSpPr>
        <p:spPr bwMode="auto">
          <a:xfrm rot="5400000">
            <a:off x="13232532" y="5425964"/>
            <a:ext cx="995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200" b="1" dirty="0">
                <a:solidFill>
                  <a:srgbClr val="000000"/>
                </a:solidFill>
              </a:rPr>
              <a:t>Text Colors</a:t>
            </a:r>
            <a:endParaRPr lang="zh-CN" altLang="zh-CN" sz="1200" b="1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49"/>
          <p:cNvCxnSpPr/>
          <p:nvPr userDrawn="1"/>
        </p:nvCxnSpPr>
        <p:spPr>
          <a:xfrm>
            <a:off x="13731008" y="4278201"/>
            <a:ext cx="0" cy="78898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0"/>
          <p:cNvCxnSpPr/>
          <p:nvPr userDrawn="1"/>
        </p:nvCxnSpPr>
        <p:spPr>
          <a:xfrm>
            <a:off x="13731008" y="6062551"/>
            <a:ext cx="0" cy="76993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43"/>
          <p:cNvSpPr>
            <a:spLocks noChangeAspect="1"/>
          </p:cNvSpPr>
          <p:nvPr userDrawn="1"/>
        </p:nvSpPr>
        <p:spPr>
          <a:xfrm>
            <a:off x="12326070" y="3102201"/>
            <a:ext cx="1109663" cy="831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9" name="Rectangle 43"/>
          <p:cNvSpPr>
            <a:spLocks noChangeAspect="1"/>
          </p:cNvSpPr>
          <p:nvPr userDrawn="1"/>
        </p:nvSpPr>
        <p:spPr>
          <a:xfrm>
            <a:off x="12326070" y="5051501"/>
            <a:ext cx="1109663" cy="83185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30" name="Rectangle 37"/>
          <p:cNvSpPr>
            <a:spLocks noChangeAspect="1"/>
          </p:cNvSpPr>
          <p:nvPr userDrawn="1"/>
        </p:nvSpPr>
        <p:spPr>
          <a:xfrm>
            <a:off x="12336061" y="2127551"/>
            <a:ext cx="1109663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098"/>
              </a:solidFill>
            </a:endParaRPr>
          </a:p>
        </p:txBody>
      </p:sp>
      <p:sp>
        <p:nvSpPr>
          <p:cNvPr id="31" name="Rectangle 37"/>
          <p:cNvSpPr>
            <a:spLocks noChangeAspect="1"/>
          </p:cNvSpPr>
          <p:nvPr userDrawn="1"/>
        </p:nvSpPr>
        <p:spPr>
          <a:xfrm>
            <a:off x="12336062" y="602615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" name="Rectangle 30"/>
          <p:cNvSpPr>
            <a:spLocks noChangeAspect="1"/>
          </p:cNvSpPr>
          <p:nvPr userDrawn="1"/>
        </p:nvSpPr>
        <p:spPr>
          <a:xfrm>
            <a:off x="-1392238" y="1219835"/>
            <a:ext cx="1109663" cy="83185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3" name="Rectangle 32"/>
          <p:cNvSpPr>
            <a:spLocks noChangeAspect="1"/>
          </p:cNvSpPr>
          <p:nvPr userDrawn="1"/>
        </p:nvSpPr>
        <p:spPr>
          <a:xfrm>
            <a:off x="-1392238" y="2426970"/>
            <a:ext cx="1109663" cy="831850"/>
          </a:xfrm>
          <a:prstGeom prst="rect">
            <a:avLst/>
          </a:prstGeom>
          <a:solidFill>
            <a:srgbClr val="EB5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" name="Rectangle 35"/>
          <p:cNvSpPr>
            <a:spLocks noChangeAspect="1"/>
          </p:cNvSpPr>
          <p:nvPr userDrawn="1"/>
        </p:nvSpPr>
        <p:spPr>
          <a:xfrm>
            <a:off x="-1392238" y="3634105"/>
            <a:ext cx="1109663" cy="831850"/>
          </a:xfrm>
          <a:prstGeom prst="rect">
            <a:avLst/>
          </a:prstGeom>
          <a:solidFill>
            <a:srgbClr val="F8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5" name="Rectangle 37"/>
          <p:cNvSpPr>
            <a:spLocks noChangeAspect="1"/>
          </p:cNvSpPr>
          <p:nvPr userDrawn="1"/>
        </p:nvSpPr>
        <p:spPr>
          <a:xfrm>
            <a:off x="-1392238" y="1270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9" name="Rectangle 40"/>
          <p:cNvSpPr>
            <a:spLocks noChangeAspect="1"/>
          </p:cNvSpPr>
          <p:nvPr userDrawn="1"/>
        </p:nvSpPr>
        <p:spPr>
          <a:xfrm>
            <a:off x="-1392238" y="4841240"/>
            <a:ext cx="1109663" cy="831850"/>
          </a:xfrm>
          <a:prstGeom prst="rect">
            <a:avLst/>
          </a:prstGeom>
          <a:solidFill>
            <a:srgbClr val="58A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6" name="TextBox 28"/>
          <p:cNvSpPr txBox="1"/>
          <p:nvPr userDrawn="1"/>
        </p:nvSpPr>
        <p:spPr>
          <a:xfrm>
            <a:off x="-1961795" y="2650539"/>
            <a:ext cx="369332" cy="41459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000000"/>
                </a:solidFill>
                <a:latin typeface="+mn-lt"/>
                <a:ea typeface="+mn-ea"/>
              </a:rPr>
              <a:t>Use colors in preferred order for best results</a:t>
            </a:r>
            <a:endParaRPr sz="12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47" name="Straight Arrow Connector 29"/>
          <p:cNvCxnSpPr/>
          <p:nvPr userDrawn="1"/>
        </p:nvCxnSpPr>
        <p:spPr>
          <a:xfrm>
            <a:off x="-1715416" y="316398"/>
            <a:ext cx="0" cy="2435225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40"/>
          <p:cNvSpPr>
            <a:spLocks noChangeAspect="1"/>
          </p:cNvSpPr>
          <p:nvPr userDrawn="1"/>
        </p:nvSpPr>
        <p:spPr>
          <a:xfrm>
            <a:off x="-1392238" y="6048375"/>
            <a:ext cx="1109663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内容占位符 2"/>
          <p:cNvSpPr>
            <a:spLocks noGrp="1"/>
          </p:cNvSpPr>
          <p:nvPr>
            <p:ph idx="1"/>
          </p:nvPr>
        </p:nvSpPr>
        <p:spPr>
          <a:xfrm>
            <a:off x="838200" y="1564567"/>
            <a:ext cx="10515600" cy="41037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0648" y="5880778"/>
            <a:ext cx="1500348" cy="621573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263688" y="268768"/>
            <a:ext cx="7510084" cy="510003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013F9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defRPr>
            </a:lvl1pPr>
          </a:lstStyle>
          <a:p>
            <a:r>
              <a:rPr lang="zh-CN" altLang="en-US" dirty="0"/>
              <a:t>输入一级标题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63688" y="764482"/>
            <a:ext cx="7473734" cy="259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alpha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cxnSp>
        <p:nvCxnSpPr>
          <p:cNvPr id="11" name="直线连接符 10"/>
          <p:cNvCxnSpPr/>
          <p:nvPr userDrawn="1"/>
        </p:nvCxnSpPr>
        <p:spPr>
          <a:xfrm>
            <a:off x="367286" y="1231792"/>
            <a:ext cx="11457429" cy="0"/>
          </a:xfrm>
          <a:prstGeom prst="line">
            <a:avLst/>
          </a:prstGeom>
          <a:ln w="28575">
            <a:solidFill>
              <a:srgbClr val="134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353568" y="617542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A290D8D-6BA0-418D-AFED-C65293F70DA0}" type="slidenum">
              <a:rPr lang="en-US" altLang="zh-CN" sz="1800" b="0" i="0" smtClean="0">
                <a:solidFill>
                  <a:schemeClr val="tx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Roboto Condensed Light" charset="0"/>
              </a:rPr>
            </a:fld>
            <a:endParaRPr lang="zh-CN" altLang="en-US" dirty="0"/>
          </a:p>
        </p:txBody>
      </p:sp>
      <p:sp>
        <p:nvSpPr>
          <p:cNvPr id="20" name="Rectangle 43"/>
          <p:cNvSpPr>
            <a:spLocks noChangeAspect="1"/>
          </p:cNvSpPr>
          <p:nvPr userDrawn="1"/>
        </p:nvSpPr>
        <p:spPr>
          <a:xfrm>
            <a:off x="12326070" y="4076851"/>
            <a:ext cx="1109663" cy="831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1" name="TextBox 45"/>
          <p:cNvSpPr txBox="1">
            <a:spLocks noChangeArrowheads="1"/>
          </p:cNvSpPr>
          <p:nvPr userDrawn="1"/>
        </p:nvSpPr>
        <p:spPr bwMode="auto">
          <a:xfrm rot="5400000">
            <a:off x="13232532" y="5425964"/>
            <a:ext cx="995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200" b="1" dirty="0">
                <a:solidFill>
                  <a:srgbClr val="000000"/>
                </a:solidFill>
              </a:rPr>
              <a:t>Text Colors</a:t>
            </a:r>
            <a:endParaRPr lang="zh-CN" altLang="zh-CN" sz="1200" b="1" dirty="0">
              <a:solidFill>
                <a:srgbClr val="000000"/>
              </a:solidFill>
            </a:endParaRPr>
          </a:p>
        </p:txBody>
      </p:sp>
      <p:cxnSp>
        <p:nvCxnSpPr>
          <p:cNvPr id="22" name="Straight Connector 49"/>
          <p:cNvCxnSpPr/>
          <p:nvPr userDrawn="1"/>
        </p:nvCxnSpPr>
        <p:spPr>
          <a:xfrm>
            <a:off x="13731008" y="4278201"/>
            <a:ext cx="0" cy="78898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0"/>
          <p:cNvCxnSpPr/>
          <p:nvPr userDrawn="1"/>
        </p:nvCxnSpPr>
        <p:spPr>
          <a:xfrm>
            <a:off x="13731008" y="6062551"/>
            <a:ext cx="0" cy="76993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3"/>
          <p:cNvSpPr>
            <a:spLocks noChangeAspect="1"/>
          </p:cNvSpPr>
          <p:nvPr userDrawn="1"/>
        </p:nvSpPr>
        <p:spPr>
          <a:xfrm>
            <a:off x="12326070" y="3102201"/>
            <a:ext cx="1109663" cy="831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7" name="Rectangle 43"/>
          <p:cNvSpPr>
            <a:spLocks noChangeAspect="1"/>
          </p:cNvSpPr>
          <p:nvPr userDrawn="1"/>
        </p:nvSpPr>
        <p:spPr>
          <a:xfrm>
            <a:off x="12326070" y="5051501"/>
            <a:ext cx="1109663" cy="83185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8" name="Rectangle 37"/>
          <p:cNvSpPr>
            <a:spLocks noChangeAspect="1"/>
          </p:cNvSpPr>
          <p:nvPr userDrawn="1"/>
        </p:nvSpPr>
        <p:spPr>
          <a:xfrm>
            <a:off x="12336061" y="2127551"/>
            <a:ext cx="1109663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098"/>
              </a:solidFill>
            </a:endParaRPr>
          </a:p>
        </p:txBody>
      </p:sp>
      <p:sp>
        <p:nvSpPr>
          <p:cNvPr id="29" name="Rectangle 37"/>
          <p:cNvSpPr>
            <a:spLocks noChangeAspect="1"/>
          </p:cNvSpPr>
          <p:nvPr userDrawn="1"/>
        </p:nvSpPr>
        <p:spPr>
          <a:xfrm>
            <a:off x="12336062" y="602615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" name="Rectangle 30"/>
          <p:cNvSpPr>
            <a:spLocks noChangeAspect="1"/>
          </p:cNvSpPr>
          <p:nvPr userDrawn="1"/>
        </p:nvSpPr>
        <p:spPr>
          <a:xfrm>
            <a:off x="-1392238" y="1219835"/>
            <a:ext cx="1109663" cy="83185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3" name="Rectangle 32"/>
          <p:cNvSpPr>
            <a:spLocks noChangeAspect="1"/>
          </p:cNvSpPr>
          <p:nvPr userDrawn="1"/>
        </p:nvSpPr>
        <p:spPr>
          <a:xfrm>
            <a:off x="-1392238" y="2426970"/>
            <a:ext cx="1109663" cy="831850"/>
          </a:xfrm>
          <a:prstGeom prst="rect">
            <a:avLst/>
          </a:prstGeom>
          <a:solidFill>
            <a:srgbClr val="EB5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" name="Rectangle 35"/>
          <p:cNvSpPr>
            <a:spLocks noChangeAspect="1"/>
          </p:cNvSpPr>
          <p:nvPr userDrawn="1"/>
        </p:nvSpPr>
        <p:spPr>
          <a:xfrm>
            <a:off x="-1392238" y="3634105"/>
            <a:ext cx="1109663" cy="831850"/>
          </a:xfrm>
          <a:prstGeom prst="rect">
            <a:avLst/>
          </a:prstGeom>
          <a:solidFill>
            <a:srgbClr val="F8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32" name="Rectangle 37"/>
          <p:cNvSpPr>
            <a:spLocks noChangeAspect="1"/>
          </p:cNvSpPr>
          <p:nvPr userDrawn="1"/>
        </p:nvSpPr>
        <p:spPr>
          <a:xfrm>
            <a:off x="-1392238" y="1270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9" name="Rectangle 40"/>
          <p:cNvSpPr>
            <a:spLocks noChangeAspect="1"/>
          </p:cNvSpPr>
          <p:nvPr userDrawn="1"/>
        </p:nvSpPr>
        <p:spPr>
          <a:xfrm>
            <a:off x="-1392238" y="4841240"/>
            <a:ext cx="1109663" cy="831850"/>
          </a:xfrm>
          <a:prstGeom prst="rect">
            <a:avLst/>
          </a:prstGeom>
          <a:solidFill>
            <a:srgbClr val="58A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6" name="TextBox 28"/>
          <p:cNvSpPr txBox="1"/>
          <p:nvPr userDrawn="1"/>
        </p:nvSpPr>
        <p:spPr>
          <a:xfrm>
            <a:off x="-1961795" y="2650539"/>
            <a:ext cx="369332" cy="41459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000000"/>
                </a:solidFill>
                <a:latin typeface="+mn-lt"/>
                <a:ea typeface="+mn-ea"/>
              </a:rPr>
              <a:t>Use colors in preferred order for best results</a:t>
            </a:r>
            <a:endParaRPr sz="12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47" name="Straight Arrow Connector 29"/>
          <p:cNvCxnSpPr/>
          <p:nvPr userDrawn="1"/>
        </p:nvCxnSpPr>
        <p:spPr>
          <a:xfrm>
            <a:off x="-1715416" y="316398"/>
            <a:ext cx="0" cy="2435225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40"/>
          <p:cNvSpPr>
            <a:spLocks noChangeAspect="1"/>
          </p:cNvSpPr>
          <p:nvPr userDrawn="1"/>
        </p:nvSpPr>
        <p:spPr>
          <a:xfrm>
            <a:off x="-1392238" y="6048375"/>
            <a:ext cx="1109663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0648" y="5880778"/>
            <a:ext cx="1500348" cy="621573"/>
          </a:xfrm>
          <a:prstGeom prst="rect">
            <a:avLst/>
          </a:prstGeom>
        </p:spPr>
      </p:pic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263688" y="268768"/>
            <a:ext cx="7510084" cy="510003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013F9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defRPr>
            </a:lvl1pPr>
          </a:lstStyle>
          <a:p>
            <a:r>
              <a:rPr lang="zh-CN" altLang="en-US" dirty="0"/>
              <a:t>输入一级标题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63688" y="764482"/>
            <a:ext cx="7473734" cy="259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alpha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cxnSp>
        <p:nvCxnSpPr>
          <p:cNvPr id="12" name="直线连接符 11"/>
          <p:cNvCxnSpPr/>
          <p:nvPr userDrawn="1"/>
        </p:nvCxnSpPr>
        <p:spPr>
          <a:xfrm>
            <a:off x="367286" y="1231792"/>
            <a:ext cx="11457429" cy="0"/>
          </a:xfrm>
          <a:prstGeom prst="line">
            <a:avLst/>
          </a:prstGeom>
          <a:ln w="28575">
            <a:solidFill>
              <a:srgbClr val="134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内容占位符 2"/>
          <p:cNvSpPr>
            <a:spLocks noGrp="1"/>
          </p:cNvSpPr>
          <p:nvPr>
            <p:ph idx="1"/>
          </p:nvPr>
        </p:nvSpPr>
        <p:spPr>
          <a:xfrm>
            <a:off x="353568" y="1587489"/>
            <a:ext cx="5414155" cy="39375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1"/>
          </p:nvPr>
        </p:nvSpPr>
        <p:spPr>
          <a:xfrm>
            <a:off x="6411686" y="1587489"/>
            <a:ext cx="5414155" cy="39375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353568" y="617542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A290D8D-6BA0-418D-AFED-C65293F70DA0}" type="slidenum">
              <a:rPr lang="en-US" altLang="zh-CN" sz="1800" b="0" i="0" smtClean="0">
                <a:solidFill>
                  <a:schemeClr val="tx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Roboto Condensed Light" charset="0"/>
              </a:rPr>
            </a:fld>
            <a:endParaRPr lang="zh-CN" altLang="en-US" dirty="0"/>
          </a:p>
        </p:txBody>
      </p:sp>
      <p:sp>
        <p:nvSpPr>
          <p:cNvPr id="21" name="Rectangle 43"/>
          <p:cNvSpPr>
            <a:spLocks noChangeAspect="1"/>
          </p:cNvSpPr>
          <p:nvPr userDrawn="1"/>
        </p:nvSpPr>
        <p:spPr>
          <a:xfrm>
            <a:off x="12326070" y="4076851"/>
            <a:ext cx="1109663" cy="831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2" name="TextBox 45"/>
          <p:cNvSpPr txBox="1">
            <a:spLocks noChangeArrowheads="1"/>
          </p:cNvSpPr>
          <p:nvPr userDrawn="1"/>
        </p:nvSpPr>
        <p:spPr bwMode="auto">
          <a:xfrm rot="5400000">
            <a:off x="13232532" y="5425964"/>
            <a:ext cx="995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200" b="1" dirty="0">
                <a:solidFill>
                  <a:srgbClr val="000000"/>
                </a:solidFill>
              </a:rPr>
              <a:t>Text Colors</a:t>
            </a:r>
            <a:endParaRPr lang="zh-CN" altLang="zh-CN" sz="1200" b="1" dirty="0">
              <a:solidFill>
                <a:srgbClr val="000000"/>
              </a:solidFill>
            </a:endParaRPr>
          </a:p>
        </p:txBody>
      </p:sp>
      <p:cxnSp>
        <p:nvCxnSpPr>
          <p:cNvPr id="23" name="Straight Connector 49"/>
          <p:cNvCxnSpPr/>
          <p:nvPr userDrawn="1"/>
        </p:nvCxnSpPr>
        <p:spPr>
          <a:xfrm>
            <a:off x="13731008" y="4278201"/>
            <a:ext cx="0" cy="78898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0"/>
          <p:cNvCxnSpPr/>
          <p:nvPr userDrawn="1"/>
        </p:nvCxnSpPr>
        <p:spPr>
          <a:xfrm>
            <a:off x="13731008" y="6062551"/>
            <a:ext cx="0" cy="76993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3"/>
          <p:cNvSpPr>
            <a:spLocks noChangeAspect="1"/>
          </p:cNvSpPr>
          <p:nvPr userDrawn="1"/>
        </p:nvSpPr>
        <p:spPr>
          <a:xfrm>
            <a:off x="12326070" y="3102201"/>
            <a:ext cx="1109663" cy="831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8" name="Rectangle 43"/>
          <p:cNvSpPr>
            <a:spLocks noChangeAspect="1"/>
          </p:cNvSpPr>
          <p:nvPr userDrawn="1"/>
        </p:nvSpPr>
        <p:spPr>
          <a:xfrm>
            <a:off x="12326070" y="5051501"/>
            <a:ext cx="1109663" cy="83185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9" name="Rectangle 37"/>
          <p:cNvSpPr>
            <a:spLocks noChangeAspect="1"/>
          </p:cNvSpPr>
          <p:nvPr userDrawn="1"/>
        </p:nvSpPr>
        <p:spPr>
          <a:xfrm>
            <a:off x="12336061" y="2127551"/>
            <a:ext cx="1109663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098"/>
              </a:solidFill>
            </a:endParaRPr>
          </a:p>
        </p:txBody>
      </p:sp>
      <p:sp>
        <p:nvSpPr>
          <p:cNvPr id="30" name="Rectangle 37"/>
          <p:cNvSpPr>
            <a:spLocks noChangeAspect="1"/>
          </p:cNvSpPr>
          <p:nvPr userDrawn="1"/>
        </p:nvSpPr>
        <p:spPr>
          <a:xfrm>
            <a:off x="12336062" y="602615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" name="Rectangle 30"/>
          <p:cNvSpPr>
            <a:spLocks noChangeAspect="1"/>
          </p:cNvSpPr>
          <p:nvPr userDrawn="1"/>
        </p:nvSpPr>
        <p:spPr>
          <a:xfrm>
            <a:off x="-1392238" y="1219835"/>
            <a:ext cx="1109663" cy="83185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3" name="Rectangle 32"/>
          <p:cNvSpPr>
            <a:spLocks noChangeAspect="1"/>
          </p:cNvSpPr>
          <p:nvPr userDrawn="1"/>
        </p:nvSpPr>
        <p:spPr>
          <a:xfrm>
            <a:off x="-1392238" y="2426970"/>
            <a:ext cx="1109663" cy="831850"/>
          </a:xfrm>
          <a:prstGeom prst="rect">
            <a:avLst/>
          </a:prstGeom>
          <a:solidFill>
            <a:srgbClr val="EB5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" name="Rectangle 35"/>
          <p:cNvSpPr>
            <a:spLocks noChangeAspect="1"/>
          </p:cNvSpPr>
          <p:nvPr userDrawn="1"/>
        </p:nvSpPr>
        <p:spPr>
          <a:xfrm>
            <a:off x="-1392238" y="3634105"/>
            <a:ext cx="1109663" cy="831850"/>
          </a:xfrm>
          <a:prstGeom prst="rect">
            <a:avLst/>
          </a:prstGeom>
          <a:solidFill>
            <a:srgbClr val="F8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32" name="Rectangle 37"/>
          <p:cNvSpPr>
            <a:spLocks noChangeAspect="1"/>
          </p:cNvSpPr>
          <p:nvPr userDrawn="1"/>
        </p:nvSpPr>
        <p:spPr>
          <a:xfrm>
            <a:off x="-1392238" y="1270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9" name="Rectangle 40"/>
          <p:cNvSpPr>
            <a:spLocks noChangeAspect="1"/>
          </p:cNvSpPr>
          <p:nvPr userDrawn="1"/>
        </p:nvSpPr>
        <p:spPr>
          <a:xfrm>
            <a:off x="-1392238" y="4841240"/>
            <a:ext cx="1109663" cy="831850"/>
          </a:xfrm>
          <a:prstGeom prst="rect">
            <a:avLst/>
          </a:prstGeom>
          <a:solidFill>
            <a:srgbClr val="58A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6" name="TextBox 28"/>
          <p:cNvSpPr txBox="1"/>
          <p:nvPr userDrawn="1"/>
        </p:nvSpPr>
        <p:spPr>
          <a:xfrm>
            <a:off x="-1961795" y="2650539"/>
            <a:ext cx="369332" cy="41459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000000"/>
                </a:solidFill>
                <a:latin typeface="+mn-lt"/>
                <a:ea typeface="+mn-ea"/>
              </a:rPr>
              <a:t>Use colors in preferred order for best results</a:t>
            </a:r>
            <a:endParaRPr sz="12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47" name="Straight Arrow Connector 29"/>
          <p:cNvCxnSpPr/>
          <p:nvPr userDrawn="1"/>
        </p:nvCxnSpPr>
        <p:spPr>
          <a:xfrm>
            <a:off x="-1715416" y="316398"/>
            <a:ext cx="0" cy="2435225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40"/>
          <p:cNvSpPr>
            <a:spLocks noChangeAspect="1"/>
          </p:cNvSpPr>
          <p:nvPr userDrawn="1"/>
        </p:nvSpPr>
        <p:spPr>
          <a:xfrm>
            <a:off x="-1392238" y="6048375"/>
            <a:ext cx="1109663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263688" y="268768"/>
            <a:ext cx="7510084" cy="510003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013F9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defRPr>
            </a:lvl1pPr>
          </a:lstStyle>
          <a:p>
            <a:r>
              <a:rPr lang="zh-CN" altLang="en-US" dirty="0"/>
              <a:t>输入一级标题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63688" y="764482"/>
            <a:ext cx="7473734" cy="259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alpha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cxnSp>
        <p:nvCxnSpPr>
          <p:cNvPr id="10" name="直线连接符 9"/>
          <p:cNvCxnSpPr/>
          <p:nvPr userDrawn="1"/>
        </p:nvCxnSpPr>
        <p:spPr>
          <a:xfrm>
            <a:off x="367286" y="1231792"/>
            <a:ext cx="11457429" cy="0"/>
          </a:xfrm>
          <a:prstGeom prst="line">
            <a:avLst/>
          </a:prstGeom>
          <a:ln w="28575">
            <a:solidFill>
              <a:srgbClr val="134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5467" y="313254"/>
            <a:ext cx="1715530" cy="710720"/>
          </a:xfrm>
          <a:prstGeom prst="rect">
            <a:avLst/>
          </a:prstGeom>
        </p:spPr>
      </p:pic>
      <p:cxnSp>
        <p:nvCxnSpPr>
          <p:cNvPr id="12" name="Straight Connector 14"/>
          <p:cNvCxnSpPr/>
          <p:nvPr userDrawn="1"/>
        </p:nvCxnSpPr>
        <p:spPr>
          <a:xfrm>
            <a:off x="625475" y="3752706"/>
            <a:ext cx="5010150" cy="0"/>
          </a:xfrm>
          <a:prstGeom prst="line">
            <a:avLst/>
          </a:prstGeom>
          <a:ln w="9525">
            <a:solidFill>
              <a:srgbClr val="8C8D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9"/>
          <p:cNvSpPr>
            <a:spLocks noGrp="1"/>
          </p:cNvSpPr>
          <p:nvPr>
            <p:ph sz="quarter" idx="14"/>
          </p:nvPr>
        </p:nvSpPr>
        <p:spPr>
          <a:xfrm>
            <a:off x="475486" y="1492504"/>
            <a:ext cx="5364480" cy="1969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  <a:lvl6pPr marL="2514600">
              <a:defRPr/>
            </a:lvl6pPr>
            <a:lvl7pPr marL="2971800">
              <a:defRPr/>
            </a:lvl7pPr>
            <a:lvl8pPr marL="3429000">
              <a:defRPr/>
            </a:lvl8pPr>
            <a:lvl9pPr marL="3886200">
              <a:defRPr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5"/>
          </p:nvPr>
        </p:nvSpPr>
        <p:spPr>
          <a:xfrm>
            <a:off x="473860" y="4043254"/>
            <a:ext cx="5364480" cy="2108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  <a:lvl6pPr marL="2514600">
              <a:defRPr/>
            </a:lvl6pPr>
            <a:lvl7pPr marL="2971800">
              <a:defRPr/>
            </a:lvl7pPr>
            <a:lvl8pPr marL="3429000">
              <a:defRPr/>
            </a:lvl8pPr>
            <a:lvl9pPr marL="3886200">
              <a:defRPr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6"/>
          </p:nvPr>
        </p:nvSpPr>
        <p:spPr>
          <a:xfrm>
            <a:off x="6364254" y="1476995"/>
            <a:ext cx="5364480" cy="46750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  <a:lvl6pPr marL="2514600">
              <a:defRPr/>
            </a:lvl6pPr>
            <a:lvl7pPr marL="2971800">
              <a:defRPr/>
            </a:lvl7pPr>
            <a:lvl8pPr marL="3429000">
              <a:defRPr/>
            </a:lvl8pPr>
            <a:lvl9pPr marL="3886200">
              <a:defRPr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dirty="0"/>
          </a:p>
        </p:txBody>
      </p:sp>
      <p:sp>
        <p:nvSpPr>
          <p:cNvPr id="16" name="矩形 15"/>
          <p:cNvSpPr/>
          <p:nvPr userDrawn="1"/>
        </p:nvSpPr>
        <p:spPr>
          <a:xfrm>
            <a:off x="11353821" y="617542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A290D8D-6BA0-418D-AFED-C65293F70DA0}" type="slidenum">
              <a:rPr lang="en-US" altLang="zh-CN" sz="1800" b="0" i="0" smtClean="0">
                <a:solidFill>
                  <a:schemeClr val="tx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Roboto Condensed Light" charset="0"/>
              </a:rPr>
            </a:fld>
            <a:endParaRPr lang="zh-CN" altLang="en-US" dirty="0"/>
          </a:p>
        </p:txBody>
      </p:sp>
      <p:sp>
        <p:nvSpPr>
          <p:cNvPr id="23" name="Rectangle 43"/>
          <p:cNvSpPr>
            <a:spLocks noChangeAspect="1"/>
          </p:cNvSpPr>
          <p:nvPr userDrawn="1"/>
        </p:nvSpPr>
        <p:spPr>
          <a:xfrm>
            <a:off x="12326070" y="4076851"/>
            <a:ext cx="1109663" cy="831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4" name="TextBox 45"/>
          <p:cNvSpPr txBox="1">
            <a:spLocks noChangeArrowheads="1"/>
          </p:cNvSpPr>
          <p:nvPr userDrawn="1"/>
        </p:nvSpPr>
        <p:spPr bwMode="auto">
          <a:xfrm rot="5400000">
            <a:off x="13232532" y="5425964"/>
            <a:ext cx="995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200" b="1" dirty="0">
                <a:solidFill>
                  <a:srgbClr val="000000"/>
                </a:solidFill>
              </a:rPr>
              <a:t>Text Colors</a:t>
            </a:r>
            <a:endParaRPr lang="zh-CN" altLang="zh-CN" sz="1200" b="1" dirty="0">
              <a:solidFill>
                <a:srgbClr val="000000"/>
              </a:solidFill>
            </a:endParaRPr>
          </a:p>
        </p:txBody>
      </p:sp>
      <p:cxnSp>
        <p:nvCxnSpPr>
          <p:cNvPr id="25" name="Straight Connector 49"/>
          <p:cNvCxnSpPr/>
          <p:nvPr userDrawn="1"/>
        </p:nvCxnSpPr>
        <p:spPr>
          <a:xfrm>
            <a:off x="13731008" y="4278201"/>
            <a:ext cx="0" cy="78898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0"/>
          <p:cNvCxnSpPr/>
          <p:nvPr userDrawn="1"/>
        </p:nvCxnSpPr>
        <p:spPr>
          <a:xfrm>
            <a:off x="13731008" y="6062551"/>
            <a:ext cx="0" cy="76993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3"/>
          <p:cNvSpPr>
            <a:spLocks noChangeAspect="1"/>
          </p:cNvSpPr>
          <p:nvPr userDrawn="1"/>
        </p:nvSpPr>
        <p:spPr>
          <a:xfrm>
            <a:off x="12326070" y="3102201"/>
            <a:ext cx="1109663" cy="831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30" name="Rectangle 43"/>
          <p:cNvSpPr>
            <a:spLocks noChangeAspect="1"/>
          </p:cNvSpPr>
          <p:nvPr userDrawn="1"/>
        </p:nvSpPr>
        <p:spPr>
          <a:xfrm>
            <a:off x="12326070" y="5051501"/>
            <a:ext cx="1109663" cy="83185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31" name="Rectangle 37"/>
          <p:cNvSpPr>
            <a:spLocks noChangeAspect="1"/>
          </p:cNvSpPr>
          <p:nvPr userDrawn="1"/>
        </p:nvSpPr>
        <p:spPr>
          <a:xfrm>
            <a:off x="12336061" y="2127551"/>
            <a:ext cx="1109663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098"/>
              </a:solidFill>
            </a:endParaRPr>
          </a:p>
        </p:txBody>
      </p:sp>
      <p:sp>
        <p:nvSpPr>
          <p:cNvPr id="32" name="Rectangle 37"/>
          <p:cNvSpPr>
            <a:spLocks noChangeAspect="1"/>
          </p:cNvSpPr>
          <p:nvPr userDrawn="1"/>
        </p:nvSpPr>
        <p:spPr>
          <a:xfrm>
            <a:off x="12336062" y="602615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" name="Rectangle 30"/>
          <p:cNvSpPr>
            <a:spLocks noChangeAspect="1"/>
          </p:cNvSpPr>
          <p:nvPr userDrawn="1"/>
        </p:nvSpPr>
        <p:spPr>
          <a:xfrm>
            <a:off x="-1392238" y="1219835"/>
            <a:ext cx="1109663" cy="83185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3" name="Rectangle 32"/>
          <p:cNvSpPr>
            <a:spLocks noChangeAspect="1"/>
          </p:cNvSpPr>
          <p:nvPr userDrawn="1"/>
        </p:nvSpPr>
        <p:spPr>
          <a:xfrm>
            <a:off x="-1392238" y="2426970"/>
            <a:ext cx="1109663" cy="831850"/>
          </a:xfrm>
          <a:prstGeom prst="rect">
            <a:avLst/>
          </a:prstGeom>
          <a:solidFill>
            <a:srgbClr val="EB5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" name="Rectangle 35"/>
          <p:cNvSpPr>
            <a:spLocks noChangeAspect="1"/>
          </p:cNvSpPr>
          <p:nvPr userDrawn="1"/>
        </p:nvSpPr>
        <p:spPr>
          <a:xfrm>
            <a:off x="-1392238" y="3634105"/>
            <a:ext cx="1109663" cy="831850"/>
          </a:xfrm>
          <a:prstGeom prst="rect">
            <a:avLst/>
          </a:prstGeom>
          <a:solidFill>
            <a:srgbClr val="F8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5" name="Rectangle 37"/>
          <p:cNvSpPr>
            <a:spLocks noChangeAspect="1"/>
          </p:cNvSpPr>
          <p:nvPr userDrawn="1"/>
        </p:nvSpPr>
        <p:spPr>
          <a:xfrm>
            <a:off x="-1392238" y="1270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9" name="Rectangle 40"/>
          <p:cNvSpPr>
            <a:spLocks noChangeAspect="1"/>
          </p:cNvSpPr>
          <p:nvPr userDrawn="1"/>
        </p:nvSpPr>
        <p:spPr>
          <a:xfrm>
            <a:off x="-1392238" y="4841240"/>
            <a:ext cx="1109663" cy="831850"/>
          </a:xfrm>
          <a:prstGeom prst="rect">
            <a:avLst/>
          </a:prstGeom>
          <a:solidFill>
            <a:srgbClr val="58A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6" name="TextBox 28"/>
          <p:cNvSpPr txBox="1"/>
          <p:nvPr userDrawn="1"/>
        </p:nvSpPr>
        <p:spPr>
          <a:xfrm>
            <a:off x="-1961795" y="2650539"/>
            <a:ext cx="369332" cy="41459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000000"/>
                </a:solidFill>
                <a:latin typeface="+mn-lt"/>
                <a:ea typeface="+mn-ea"/>
              </a:rPr>
              <a:t>Use colors in preferred order for best results</a:t>
            </a:r>
            <a:endParaRPr sz="12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47" name="Straight Arrow Connector 29"/>
          <p:cNvCxnSpPr/>
          <p:nvPr userDrawn="1"/>
        </p:nvCxnSpPr>
        <p:spPr>
          <a:xfrm>
            <a:off x="-1715416" y="316398"/>
            <a:ext cx="0" cy="2435225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40"/>
          <p:cNvSpPr>
            <a:spLocks noChangeAspect="1"/>
          </p:cNvSpPr>
          <p:nvPr userDrawn="1"/>
        </p:nvSpPr>
        <p:spPr>
          <a:xfrm>
            <a:off x="-1392238" y="6048375"/>
            <a:ext cx="1109663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6"/>
          <p:cNvCxnSpPr/>
          <p:nvPr userDrawn="1"/>
        </p:nvCxnSpPr>
        <p:spPr>
          <a:xfrm>
            <a:off x="625475" y="3720553"/>
            <a:ext cx="5010150" cy="0"/>
          </a:xfrm>
          <a:prstGeom prst="line">
            <a:avLst/>
          </a:prstGeom>
          <a:ln w="952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7"/>
          <p:cNvCxnSpPr/>
          <p:nvPr userDrawn="1"/>
        </p:nvCxnSpPr>
        <p:spPr>
          <a:xfrm>
            <a:off x="6564313" y="3720553"/>
            <a:ext cx="5010150" cy="0"/>
          </a:xfrm>
          <a:prstGeom prst="line">
            <a:avLst/>
          </a:prstGeom>
          <a:ln w="952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9"/>
          <p:cNvSpPr>
            <a:spLocks noGrp="1"/>
          </p:cNvSpPr>
          <p:nvPr>
            <p:ph sz="quarter" idx="14"/>
          </p:nvPr>
        </p:nvSpPr>
        <p:spPr>
          <a:xfrm>
            <a:off x="476252" y="1364818"/>
            <a:ext cx="5363633" cy="2143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  <a:lvl6pPr marL="2514600">
              <a:defRPr/>
            </a:lvl6pPr>
            <a:lvl7pPr marL="2971800">
              <a:defRPr/>
            </a:lvl7pPr>
            <a:lvl8pPr marL="3429000">
              <a:defRPr/>
            </a:lvl8pPr>
            <a:lvl9pPr marL="3886200">
              <a:defRPr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5"/>
          </p:nvPr>
        </p:nvSpPr>
        <p:spPr>
          <a:xfrm>
            <a:off x="474134" y="3949701"/>
            <a:ext cx="5363633" cy="2143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  <a:lvl6pPr marL="2514600">
              <a:defRPr/>
            </a:lvl6pPr>
            <a:lvl7pPr marL="2971800">
              <a:defRPr/>
            </a:lvl7pPr>
            <a:lvl8pPr marL="3429000">
              <a:defRPr/>
            </a:lvl8pPr>
            <a:lvl9pPr marL="3886200"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6"/>
          </p:nvPr>
        </p:nvSpPr>
        <p:spPr>
          <a:xfrm>
            <a:off x="6364819" y="1364818"/>
            <a:ext cx="5363633" cy="2143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  <a:lvl6pPr marL="2514600">
              <a:defRPr/>
            </a:lvl6pPr>
            <a:lvl7pPr marL="2971800">
              <a:defRPr/>
            </a:lvl7pPr>
            <a:lvl8pPr marL="3429000">
              <a:defRPr/>
            </a:lvl8pPr>
            <a:lvl9pPr marL="3886200"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7"/>
          </p:nvPr>
        </p:nvSpPr>
        <p:spPr>
          <a:xfrm>
            <a:off x="6362702" y="3949701"/>
            <a:ext cx="5363633" cy="2143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1pPr>
            <a:lvl2pPr marL="4572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2pPr>
            <a:lvl3pPr marL="9144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3pPr>
            <a:lvl4pPr marL="13716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4pPr>
            <a:lvl5pPr marL="1828800" indent="0">
              <a:buNone/>
              <a:defRPr>
                <a:latin typeface="思源黑体 CN Normal" panose="020B0400000000000000" charset="-122"/>
                <a:ea typeface="思源黑体 CN Normal" panose="020B0400000000000000" charset="-122"/>
              </a:defRPr>
            </a:lvl5pPr>
            <a:lvl6pPr marL="2514600">
              <a:defRPr/>
            </a:lvl6pPr>
            <a:lvl7pPr marL="2971800">
              <a:defRPr/>
            </a:lvl7pPr>
            <a:lvl8pPr marL="3429000">
              <a:defRPr/>
            </a:lvl8pPr>
            <a:lvl9pPr marL="3886200"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263688" y="268768"/>
            <a:ext cx="7510084" cy="510003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013F9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defRPr>
            </a:lvl1pPr>
          </a:lstStyle>
          <a:p>
            <a:r>
              <a:rPr lang="zh-CN" altLang="en-US" dirty="0"/>
              <a:t>输入一级标题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63688" y="764482"/>
            <a:ext cx="7473734" cy="259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alpha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cxnSp>
        <p:nvCxnSpPr>
          <p:cNvPr id="11" name="直线连接符 10"/>
          <p:cNvCxnSpPr/>
          <p:nvPr userDrawn="1"/>
        </p:nvCxnSpPr>
        <p:spPr>
          <a:xfrm>
            <a:off x="367286" y="1231792"/>
            <a:ext cx="11457429" cy="0"/>
          </a:xfrm>
          <a:prstGeom prst="line">
            <a:avLst/>
          </a:prstGeom>
          <a:ln w="28575">
            <a:solidFill>
              <a:srgbClr val="134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5467" y="313254"/>
            <a:ext cx="1715530" cy="71072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11353821" y="617542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A290D8D-6BA0-418D-AFED-C65293F70DA0}" type="slidenum">
              <a:rPr lang="en-US" altLang="zh-CN" sz="1800" b="0" i="0" smtClean="0">
                <a:solidFill>
                  <a:schemeClr val="tx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Roboto Condensed Light" charset="0"/>
              </a:rPr>
            </a:fld>
            <a:endParaRPr lang="zh-CN" altLang="en-US" dirty="0"/>
          </a:p>
        </p:txBody>
      </p:sp>
      <p:sp>
        <p:nvSpPr>
          <p:cNvPr id="20" name="Rectangle 43"/>
          <p:cNvSpPr>
            <a:spLocks noChangeAspect="1"/>
          </p:cNvSpPr>
          <p:nvPr userDrawn="1"/>
        </p:nvSpPr>
        <p:spPr>
          <a:xfrm>
            <a:off x="12326070" y="4076851"/>
            <a:ext cx="1109663" cy="831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1" name="TextBox 45"/>
          <p:cNvSpPr txBox="1">
            <a:spLocks noChangeArrowheads="1"/>
          </p:cNvSpPr>
          <p:nvPr userDrawn="1"/>
        </p:nvSpPr>
        <p:spPr bwMode="auto">
          <a:xfrm rot="5400000">
            <a:off x="13232532" y="5425964"/>
            <a:ext cx="995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200" b="1" dirty="0">
                <a:solidFill>
                  <a:srgbClr val="000000"/>
                </a:solidFill>
              </a:rPr>
              <a:t>Text Colors</a:t>
            </a:r>
            <a:endParaRPr lang="zh-CN" altLang="zh-CN" sz="1200" b="1" dirty="0">
              <a:solidFill>
                <a:srgbClr val="000000"/>
              </a:solidFill>
            </a:endParaRPr>
          </a:p>
        </p:txBody>
      </p:sp>
      <p:cxnSp>
        <p:nvCxnSpPr>
          <p:cNvPr id="22" name="Straight Connector 49"/>
          <p:cNvCxnSpPr/>
          <p:nvPr userDrawn="1"/>
        </p:nvCxnSpPr>
        <p:spPr>
          <a:xfrm>
            <a:off x="13731008" y="4278201"/>
            <a:ext cx="0" cy="78898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0"/>
          <p:cNvCxnSpPr/>
          <p:nvPr userDrawn="1"/>
        </p:nvCxnSpPr>
        <p:spPr>
          <a:xfrm>
            <a:off x="13731008" y="6062551"/>
            <a:ext cx="0" cy="76993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3"/>
          <p:cNvSpPr>
            <a:spLocks noChangeAspect="1"/>
          </p:cNvSpPr>
          <p:nvPr userDrawn="1"/>
        </p:nvSpPr>
        <p:spPr>
          <a:xfrm>
            <a:off x="12326070" y="3102201"/>
            <a:ext cx="1109663" cy="831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7" name="Rectangle 43"/>
          <p:cNvSpPr>
            <a:spLocks noChangeAspect="1"/>
          </p:cNvSpPr>
          <p:nvPr userDrawn="1"/>
        </p:nvSpPr>
        <p:spPr>
          <a:xfrm>
            <a:off x="12326070" y="5051501"/>
            <a:ext cx="1109663" cy="83185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8" name="Rectangle 37"/>
          <p:cNvSpPr>
            <a:spLocks noChangeAspect="1"/>
          </p:cNvSpPr>
          <p:nvPr userDrawn="1"/>
        </p:nvSpPr>
        <p:spPr>
          <a:xfrm>
            <a:off x="12336061" y="2127551"/>
            <a:ext cx="1109663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098"/>
              </a:solidFill>
            </a:endParaRPr>
          </a:p>
        </p:txBody>
      </p:sp>
      <p:sp>
        <p:nvSpPr>
          <p:cNvPr id="29" name="Rectangle 37"/>
          <p:cNvSpPr>
            <a:spLocks noChangeAspect="1"/>
          </p:cNvSpPr>
          <p:nvPr userDrawn="1"/>
        </p:nvSpPr>
        <p:spPr>
          <a:xfrm>
            <a:off x="12336062" y="602615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" name="Rectangle 30"/>
          <p:cNvSpPr>
            <a:spLocks noChangeAspect="1"/>
          </p:cNvSpPr>
          <p:nvPr userDrawn="1"/>
        </p:nvSpPr>
        <p:spPr>
          <a:xfrm>
            <a:off x="-1392238" y="1219835"/>
            <a:ext cx="1109663" cy="83185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31" name="Rectangle 32"/>
          <p:cNvSpPr>
            <a:spLocks noChangeAspect="1"/>
          </p:cNvSpPr>
          <p:nvPr userDrawn="1"/>
        </p:nvSpPr>
        <p:spPr>
          <a:xfrm>
            <a:off x="-1392238" y="2426970"/>
            <a:ext cx="1109663" cy="831850"/>
          </a:xfrm>
          <a:prstGeom prst="rect">
            <a:avLst/>
          </a:prstGeom>
          <a:solidFill>
            <a:srgbClr val="EB5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2" name="Rectangle 35"/>
          <p:cNvSpPr>
            <a:spLocks noChangeAspect="1"/>
          </p:cNvSpPr>
          <p:nvPr userDrawn="1"/>
        </p:nvSpPr>
        <p:spPr>
          <a:xfrm>
            <a:off x="-1392238" y="3634105"/>
            <a:ext cx="1109663" cy="831850"/>
          </a:xfrm>
          <a:prstGeom prst="rect">
            <a:avLst/>
          </a:prstGeom>
          <a:solidFill>
            <a:srgbClr val="F8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33" name="Rectangle 37"/>
          <p:cNvSpPr>
            <a:spLocks noChangeAspect="1"/>
          </p:cNvSpPr>
          <p:nvPr userDrawn="1"/>
        </p:nvSpPr>
        <p:spPr>
          <a:xfrm>
            <a:off x="-1392238" y="1270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9" name="Rectangle 40"/>
          <p:cNvSpPr>
            <a:spLocks noChangeAspect="1"/>
          </p:cNvSpPr>
          <p:nvPr userDrawn="1"/>
        </p:nvSpPr>
        <p:spPr>
          <a:xfrm>
            <a:off x="-1392238" y="4841240"/>
            <a:ext cx="1109663" cy="831850"/>
          </a:xfrm>
          <a:prstGeom prst="rect">
            <a:avLst/>
          </a:prstGeom>
          <a:solidFill>
            <a:srgbClr val="58A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6" name="TextBox 28"/>
          <p:cNvSpPr txBox="1"/>
          <p:nvPr userDrawn="1"/>
        </p:nvSpPr>
        <p:spPr>
          <a:xfrm>
            <a:off x="-1961795" y="2650539"/>
            <a:ext cx="369332" cy="41459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000000"/>
                </a:solidFill>
                <a:latin typeface="+mn-lt"/>
                <a:ea typeface="+mn-ea"/>
              </a:rPr>
              <a:t>Use colors in preferred order for best results</a:t>
            </a:r>
            <a:endParaRPr sz="12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47" name="Straight Arrow Connector 29"/>
          <p:cNvCxnSpPr/>
          <p:nvPr userDrawn="1"/>
        </p:nvCxnSpPr>
        <p:spPr>
          <a:xfrm>
            <a:off x="-1715416" y="316398"/>
            <a:ext cx="0" cy="2435225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40"/>
          <p:cNvSpPr>
            <a:spLocks noChangeAspect="1"/>
          </p:cNvSpPr>
          <p:nvPr userDrawn="1"/>
        </p:nvSpPr>
        <p:spPr>
          <a:xfrm>
            <a:off x="-1392238" y="6048375"/>
            <a:ext cx="1109663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ear flask tubes lot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8" r="36" b="380"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alphaModFix amt="35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1"/>
            <a:ext cx="12191999" cy="6858000"/>
          </a:xfrm>
          <a:prstGeom prst="rect">
            <a:avLst/>
          </a:prstGeom>
        </p:spPr>
      </p:pic>
      <p:sp>
        <p:nvSpPr>
          <p:cNvPr id="3" name="PA_文本框 42"/>
          <p:cNvSpPr txBox="1"/>
          <p:nvPr userDrawn="1">
            <p:custDataLst>
              <p:tags r:id="rId5"/>
            </p:custDataLst>
          </p:nvPr>
        </p:nvSpPr>
        <p:spPr>
          <a:xfrm>
            <a:off x="3327741" y="2967335"/>
            <a:ext cx="5274809" cy="9220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accent6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Thank you</a:t>
            </a:r>
            <a:r>
              <a:rPr lang="zh-CN" altLang="en-US" sz="5400" b="1" dirty="0">
                <a:solidFill>
                  <a:schemeClr val="accent6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！</a:t>
            </a:r>
            <a:endParaRPr lang="zh-CN" altLang="zh-CN" sz="5400" b="1" dirty="0">
              <a:solidFill>
                <a:schemeClr val="accent6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7473" y="533961"/>
            <a:ext cx="2402432" cy="995294"/>
          </a:xfrm>
          <a:prstGeom prst="rect">
            <a:avLst/>
          </a:prstGeom>
        </p:spPr>
      </p:pic>
      <p:sp>
        <p:nvSpPr>
          <p:cNvPr id="13" name="Rectangle 43"/>
          <p:cNvSpPr>
            <a:spLocks noChangeAspect="1"/>
          </p:cNvSpPr>
          <p:nvPr userDrawn="1"/>
        </p:nvSpPr>
        <p:spPr>
          <a:xfrm>
            <a:off x="12326070" y="4076851"/>
            <a:ext cx="1109663" cy="831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14" name="TextBox 45"/>
          <p:cNvSpPr txBox="1">
            <a:spLocks noChangeArrowheads="1"/>
          </p:cNvSpPr>
          <p:nvPr userDrawn="1"/>
        </p:nvSpPr>
        <p:spPr bwMode="auto">
          <a:xfrm rot="5400000">
            <a:off x="13232532" y="5425964"/>
            <a:ext cx="995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200" b="1" dirty="0">
                <a:solidFill>
                  <a:srgbClr val="000000"/>
                </a:solidFill>
              </a:rPr>
              <a:t>Text Colors</a:t>
            </a:r>
            <a:endParaRPr lang="zh-CN" altLang="zh-CN" sz="1200" b="1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49"/>
          <p:cNvCxnSpPr/>
          <p:nvPr userDrawn="1"/>
        </p:nvCxnSpPr>
        <p:spPr>
          <a:xfrm>
            <a:off x="13731008" y="4278201"/>
            <a:ext cx="0" cy="78898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0"/>
          <p:cNvCxnSpPr/>
          <p:nvPr userDrawn="1"/>
        </p:nvCxnSpPr>
        <p:spPr>
          <a:xfrm>
            <a:off x="13731008" y="6062551"/>
            <a:ext cx="0" cy="76993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3"/>
          <p:cNvSpPr>
            <a:spLocks noChangeAspect="1"/>
          </p:cNvSpPr>
          <p:nvPr userDrawn="1"/>
        </p:nvSpPr>
        <p:spPr>
          <a:xfrm>
            <a:off x="12326070" y="3102201"/>
            <a:ext cx="1109663" cy="831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0" name="Rectangle 43"/>
          <p:cNvSpPr>
            <a:spLocks noChangeAspect="1"/>
          </p:cNvSpPr>
          <p:nvPr userDrawn="1"/>
        </p:nvSpPr>
        <p:spPr>
          <a:xfrm>
            <a:off x="12326070" y="5051501"/>
            <a:ext cx="1109663" cy="83185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1" name="Rectangle 37"/>
          <p:cNvSpPr>
            <a:spLocks noChangeAspect="1"/>
          </p:cNvSpPr>
          <p:nvPr userDrawn="1"/>
        </p:nvSpPr>
        <p:spPr>
          <a:xfrm>
            <a:off x="12336061" y="2127551"/>
            <a:ext cx="1109663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098"/>
              </a:solidFill>
            </a:endParaRPr>
          </a:p>
        </p:txBody>
      </p:sp>
      <p:sp>
        <p:nvSpPr>
          <p:cNvPr id="22" name="Rectangle 37"/>
          <p:cNvSpPr>
            <a:spLocks noChangeAspect="1"/>
          </p:cNvSpPr>
          <p:nvPr userDrawn="1"/>
        </p:nvSpPr>
        <p:spPr>
          <a:xfrm>
            <a:off x="12336062" y="602615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" name="Rectangle 30"/>
          <p:cNvSpPr>
            <a:spLocks noChangeAspect="1"/>
          </p:cNvSpPr>
          <p:nvPr userDrawn="1"/>
        </p:nvSpPr>
        <p:spPr>
          <a:xfrm>
            <a:off x="-1392238" y="1219835"/>
            <a:ext cx="1109663" cy="83185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24" name="Rectangle 32"/>
          <p:cNvSpPr>
            <a:spLocks noChangeAspect="1"/>
          </p:cNvSpPr>
          <p:nvPr userDrawn="1"/>
        </p:nvSpPr>
        <p:spPr>
          <a:xfrm>
            <a:off x="-1392238" y="2426970"/>
            <a:ext cx="1109663" cy="831850"/>
          </a:xfrm>
          <a:prstGeom prst="rect">
            <a:avLst/>
          </a:prstGeom>
          <a:solidFill>
            <a:srgbClr val="EB5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8" name="Rectangle 35"/>
          <p:cNvSpPr>
            <a:spLocks noChangeAspect="1"/>
          </p:cNvSpPr>
          <p:nvPr userDrawn="1"/>
        </p:nvSpPr>
        <p:spPr>
          <a:xfrm>
            <a:off x="-1392238" y="3634105"/>
            <a:ext cx="1109663" cy="831850"/>
          </a:xfrm>
          <a:prstGeom prst="rect">
            <a:avLst/>
          </a:prstGeom>
          <a:solidFill>
            <a:srgbClr val="F8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32" name="Rectangle 37"/>
          <p:cNvSpPr>
            <a:spLocks noChangeAspect="1"/>
          </p:cNvSpPr>
          <p:nvPr userDrawn="1"/>
        </p:nvSpPr>
        <p:spPr>
          <a:xfrm>
            <a:off x="-1392238" y="1270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9" name="Rectangle 40"/>
          <p:cNvSpPr>
            <a:spLocks noChangeAspect="1"/>
          </p:cNvSpPr>
          <p:nvPr userDrawn="1"/>
        </p:nvSpPr>
        <p:spPr>
          <a:xfrm>
            <a:off x="-1392238" y="4841240"/>
            <a:ext cx="1109663" cy="831850"/>
          </a:xfrm>
          <a:prstGeom prst="rect">
            <a:avLst/>
          </a:prstGeom>
          <a:solidFill>
            <a:srgbClr val="58A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6" name="TextBox 28"/>
          <p:cNvSpPr txBox="1"/>
          <p:nvPr userDrawn="1"/>
        </p:nvSpPr>
        <p:spPr>
          <a:xfrm>
            <a:off x="-1961795" y="2650539"/>
            <a:ext cx="369332" cy="41459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000000"/>
                </a:solidFill>
                <a:latin typeface="+mn-lt"/>
                <a:ea typeface="+mn-ea"/>
              </a:rPr>
              <a:t>Use colors in preferred order for best results</a:t>
            </a:r>
            <a:endParaRPr sz="12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47" name="Straight Arrow Connector 29"/>
          <p:cNvCxnSpPr/>
          <p:nvPr userDrawn="1"/>
        </p:nvCxnSpPr>
        <p:spPr>
          <a:xfrm>
            <a:off x="-1715416" y="316398"/>
            <a:ext cx="0" cy="2435225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40"/>
          <p:cNvSpPr>
            <a:spLocks noChangeAspect="1"/>
          </p:cNvSpPr>
          <p:nvPr userDrawn="1"/>
        </p:nvSpPr>
        <p:spPr>
          <a:xfrm>
            <a:off x="-1392238" y="6048375"/>
            <a:ext cx="1109663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>
              <a:sym typeface="+mn-ea"/>
            </a:endParaRP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7674" b="7674"/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20" name="剪去单角的矩形 15"/>
          <p:cNvSpPr/>
          <p:nvPr userDrawn="1"/>
        </p:nvSpPr>
        <p:spPr>
          <a:xfrm rot="5400000" flipV="1">
            <a:off x="4337635" y="-982510"/>
            <a:ext cx="6871856" cy="8836877"/>
          </a:xfrm>
          <a:custGeom>
            <a:avLst/>
            <a:gdLst>
              <a:gd name="connsiteX0" fmla="*/ 0 w 6858001"/>
              <a:gd name="connsiteY0" fmla="*/ 0 h 6046993"/>
              <a:gd name="connsiteX1" fmla="*/ 5850149 w 6858001"/>
              <a:gd name="connsiteY1" fmla="*/ 0 h 6046993"/>
              <a:gd name="connsiteX2" fmla="*/ 6858001 w 6858001"/>
              <a:gd name="connsiteY2" fmla="*/ 1007852 h 6046993"/>
              <a:gd name="connsiteX3" fmla="*/ 6858001 w 6858001"/>
              <a:gd name="connsiteY3" fmla="*/ 6046993 h 6046993"/>
              <a:gd name="connsiteX4" fmla="*/ 0 w 6858001"/>
              <a:gd name="connsiteY4" fmla="*/ 6046993 h 6046993"/>
              <a:gd name="connsiteX5" fmla="*/ 0 w 6858001"/>
              <a:gd name="connsiteY5" fmla="*/ 0 h 6046993"/>
              <a:gd name="connsiteX0-1" fmla="*/ 0 w 6871856"/>
              <a:gd name="connsiteY0-2" fmla="*/ 3530 h 6050523"/>
              <a:gd name="connsiteX1-3" fmla="*/ 5850149 w 6871856"/>
              <a:gd name="connsiteY1-4" fmla="*/ 3530 h 6050523"/>
              <a:gd name="connsiteX2-5" fmla="*/ 6871856 w 6871856"/>
              <a:gd name="connsiteY2-6" fmla="*/ 0 h 6050523"/>
              <a:gd name="connsiteX3-7" fmla="*/ 6858001 w 6871856"/>
              <a:gd name="connsiteY3-8" fmla="*/ 6050523 h 6050523"/>
              <a:gd name="connsiteX4-9" fmla="*/ 0 w 6871856"/>
              <a:gd name="connsiteY4-10" fmla="*/ 6050523 h 6050523"/>
              <a:gd name="connsiteX5-11" fmla="*/ 0 w 6871856"/>
              <a:gd name="connsiteY5-12" fmla="*/ 3530 h 6050523"/>
              <a:gd name="connsiteX0-13" fmla="*/ 0 w 6871856"/>
              <a:gd name="connsiteY0-14" fmla="*/ 3530 h 6050523"/>
              <a:gd name="connsiteX1-15" fmla="*/ 3425606 w 6871856"/>
              <a:gd name="connsiteY1-16" fmla="*/ 2012439 h 6050523"/>
              <a:gd name="connsiteX2-17" fmla="*/ 6871856 w 6871856"/>
              <a:gd name="connsiteY2-18" fmla="*/ 0 h 6050523"/>
              <a:gd name="connsiteX3-19" fmla="*/ 6858001 w 6871856"/>
              <a:gd name="connsiteY3-20" fmla="*/ 6050523 h 6050523"/>
              <a:gd name="connsiteX4-21" fmla="*/ 0 w 6871856"/>
              <a:gd name="connsiteY4-22" fmla="*/ 6050523 h 6050523"/>
              <a:gd name="connsiteX5-23" fmla="*/ 0 w 6871856"/>
              <a:gd name="connsiteY5-24" fmla="*/ 3530 h 6050523"/>
              <a:gd name="connsiteX0-25" fmla="*/ 0 w 6871856"/>
              <a:gd name="connsiteY0-26" fmla="*/ 3530 h 6050523"/>
              <a:gd name="connsiteX1-27" fmla="*/ 3494881 w 6871856"/>
              <a:gd name="connsiteY1-28" fmla="*/ 1144803 h 6050523"/>
              <a:gd name="connsiteX2-29" fmla="*/ 6871856 w 6871856"/>
              <a:gd name="connsiteY2-30" fmla="*/ 0 h 6050523"/>
              <a:gd name="connsiteX3-31" fmla="*/ 6858001 w 6871856"/>
              <a:gd name="connsiteY3-32" fmla="*/ 6050523 h 6050523"/>
              <a:gd name="connsiteX4-33" fmla="*/ 0 w 6871856"/>
              <a:gd name="connsiteY4-34" fmla="*/ 6050523 h 6050523"/>
              <a:gd name="connsiteX5-35" fmla="*/ 0 w 6871856"/>
              <a:gd name="connsiteY5-36" fmla="*/ 3530 h 6050523"/>
              <a:gd name="connsiteX0-37" fmla="*/ 0 w 6871856"/>
              <a:gd name="connsiteY0-38" fmla="*/ 3530 h 6050523"/>
              <a:gd name="connsiteX1-39" fmla="*/ 3439463 w 6871856"/>
              <a:gd name="connsiteY1-40" fmla="*/ 1935774 h 6050523"/>
              <a:gd name="connsiteX2-41" fmla="*/ 6871856 w 6871856"/>
              <a:gd name="connsiteY2-42" fmla="*/ 0 h 6050523"/>
              <a:gd name="connsiteX3-43" fmla="*/ 6858001 w 6871856"/>
              <a:gd name="connsiteY3-44" fmla="*/ 6050523 h 6050523"/>
              <a:gd name="connsiteX4-45" fmla="*/ 0 w 6871856"/>
              <a:gd name="connsiteY4-46" fmla="*/ 6050523 h 6050523"/>
              <a:gd name="connsiteX5-47" fmla="*/ 0 w 6871856"/>
              <a:gd name="connsiteY5-48" fmla="*/ 3530 h 60505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871856" h="6050523">
                <a:moveTo>
                  <a:pt x="0" y="3530"/>
                </a:moveTo>
                <a:lnTo>
                  <a:pt x="3439463" y="1935774"/>
                </a:lnTo>
                <a:lnTo>
                  <a:pt x="6871856" y="0"/>
                </a:lnTo>
                <a:cubicBezTo>
                  <a:pt x="6867238" y="2016841"/>
                  <a:pt x="6862619" y="4033682"/>
                  <a:pt x="6858001" y="6050523"/>
                </a:cubicBezTo>
                <a:lnTo>
                  <a:pt x="0" y="6050523"/>
                </a:lnTo>
                <a:lnTo>
                  <a:pt x="0" y="3530"/>
                </a:ln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剪去单角的矩形 15"/>
          <p:cNvSpPr/>
          <p:nvPr userDrawn="1"/>
        </p:nvSpPr>
        <p:spPr>
          <a:xfrm rot="5400000" flipV="1">
            <a:off x="5052208" y="-267935"/>
            <a:ext cx="6871856" cy="7407730"/>
          </a:xfrm>
          <a:custGeom>
            <a:avLst/>
            <a:gdLst>
              <a:gd name="connsiteX0" fmla="*/ 0 w 6858001"/>
              <a:gd name="connsiteY0" fmla="*/ 0 h 6046993"/>
              <a:gd name="connsiteX1" fmla="*/ 5850149 w 6858001"/>
              <a:gd name="connsiteY1" fmla="*/ 0 h 6046993"/>
              <a:gd name="connsiteX2" fmla="*/ 6858001 w 6858001"/>
              <a:gd name="connsiteY2" fmla="*/ 1007852 h 6046993"/>
              <a:gd name="connsiteX3" fmla="*/ 6858001 w 6858001"/>
              <a:gd name="connsiteY3" fmla="*/ 6046993 h 6046993"/>
              <a:gd name="connsiteX4" fmla="*/ 0 w 6858001"/>
              <a:gd name="connsiteY4" fmla="*/ 6046993 h 6046993"/>
              <a:gd name="connsiteX5" fmla="*/ 0 w 6858001"/>
              <a:gd name="connsiteY5" fmla="*/ 0 h 6046993"/>
              <a:gd name="connsiteX0-1" fmla="*/ 0 w 6871856"/>
              <a:gd name="connsiteY0-2" fmla="*/ 3530 h 6050523"/>
              <a:gd name="connsiteX1-3" fmla="*/ 5850149 w 6871856"/>
              <a:gd name="connsiteY1-4" fmla="*/ 3530 h 6050523"/>
              <a:gd name="connsiteX2-5" fmla="*/ 6871856 w 6871856"/>
              <a:gd name="connsiteY2-6" fmla="*/ 0 h 6050523"/>
              <a:gd name="connsiteX3-7" fmla="*/ 6858001 w 6871856"/>
              <a:gd name="connsiteY3-8" fmla="*/ 6050523 h 6050523"/>
              <a:gd name="connsiteX4-9" fmla="*/ 0 w 6871856"/>
              <a:gd name="connsiteY4-10" fmla="*/ 6050523 h 6050523"/>
              <a:gd name="connsiteX5-11" fmla="*/ 0 w 6871856"/>
              <a:gd name="connsiteY5-12" fmla="*/ 3530 h 6050523"/>
              <a:gd name="connsiteX0-13" fmla="*/ 0 w 6871856"/>
              <a:gd name="connsiteY0-14" fmla="*/ 3530 h 6050523"/>
              <a:gd name="connsiteX1-15" fmla="*/ 3425606 w 6871856"/>
              <a:gd name="connsiteY1-16" fmla="*/ 2012439 h 6050523"/>
              <a:gd name="connsiteX2-17" fmla="*/ 6871856 w 6871856"/>
              <a:gd name="connsiteY2-18" fmla="*/ 0 h 6050523"/>
              <a:gd name="connsiteX3-19" fmla="*/ 6858001 w 6871856"/>
              <a:gd name="connsiteY3-20" fmla="*/ 6050523 h 6050523"/>
              <a:gd name="connsiteX4-21" fmla="*/ 0 w 6871856"/>
              <a:gd name="connsiteY4-22" fmla="*/ 6050523 h 6050523"/>
              <a:gd name="connsiteX5-23" fmla="*/ 0 w 6871856"/>
              <a:gd name="connsiteY5-24" fmla="*/ 3530 h 6050523"/>
              <a:gd name="connsiteX0-25" fmla="*/ 0 w 6871856"/>
              <a:gd name="connsiteY0-26" fmla="*/ 3530 h 6050523"/>
              <a:gd name="connsiteX1-27" fmla="*/ 3494881 w 6871856"/>
              <a:gd name="connsiteY1-28" fmla="*/ 1144803 h 6050523"/>
              <a:gd name="connsiteX2-29" fmla="*/ 6871856 w 6871856"/>
              <a:gd name="connsiteY2-30" fmla="*/ 0 h 6050523"/>
              <a:gd name="connsiteX3-31" fmla="*/ 6858001 w 6871856"/>
              <a:gd name="connsiteY3-32" fmla="*/ 6050523 h 6050523"/>
              <a:gd name="connsiteX4-33" fmla="*/ 0 w 6871856"/>
              <a:gd name="connsiteY4-34" fmla="*/ 6050523 h 6050523"/>
              <a:gd name="connsiteX5-35" fmla="*/ 0 w 6871856"/>
              <a:gd name="connsiteY5-36" fmla="*/ 3530 h 6050523"/>
              <a:gd name="connsiteX0-37" fmla="*/ 0 w 6871856"/>
              <a:gd name="connsiteY0-38" fmla="*/ 3530 h 6050523"/>
              <a:gd name="connsiteX1-39" fmla="*/ 3397902 w 6871856"/>
              <a:gd name="connsiteY1-40" fmla="*/ 1212898 h 6050523"/>
              <a:gd name="connsiteX2-41" fmla="*/ 6871856 w 6871856"/>
              <a:gd name="connsiteY2-42" fmla="*/ 0 h 6050523"/>
              <a:gd name="connsiteX3-43" fmla="*/ 6858001 w 6871856"/>
              <a:gd name="connsiteY3-44" fmla="*/ 6050523 h 6050523"/>
              <a:gd name="connsiteX4-45" fmla="*/ 0 w 6871856"/>
              <a:gd name="connsiteY4-46" fmla="*/ 6050523 h 6050523"/>
              <a:gd name="connsiteX5-47" fmla="*/ 0 w 6871856"/>
              <a:gd name="connsiteY5-48" fmla="*/ 3530 h 6050523"/>
              <a:gd name="connsiteX0-49" fmla="*/ 0 w 6871856"/>
              <a:gd name="connsiteY0-50" fmla="*/ 3530 h 6050523"/>
              <a:gd name="connsiteX1-51" fmla="*/ 3455569 w 6871856"/>
              <a:gd name="connsiteY1-52" fmla="*/ 1207116 h 6050523"/>
              <a:gd name="connsiteX2-53" fmla="*/ 6871856 w 6871856"/>
              <a:gd name="connsiteY2-54" fmla="*/ 0 h 6050523"/>
              <a:gd name="connsiteX3-55" fmla="*/ 6858001 w 6871856"/>
              <a:gd name="connsiteY3-56" fmla="*/ 6050523 h 6050523"/>
              <a:gd name="connsiteX4-57" fmla="*/ 0 w 6871856"/>
              <a:gd name="connsiteY4-58" fmla="*/ 6050523 h 6050523"/>
              <a:gd name="connsiteX5-59" fmla="*/ 0 w 6871856"/>
              <a:gd name="connsiteY5-60" fmla="*/ 3530 h 6050523"/>
              <a:gd name="connsiteX0-61" fmla="*/ 0 w 6871856"/>
              <a:gd name="connsiteY0-62" fmla="*/ 3530 h 6050523"/>
              <a:gd name="connsiteX1-63" fmla="*/ 3430859 w 6871856"/>
              <a:gd name="connsiteY1-64" fmla="*/ 1143495 h 6050523"/>
              <a:gd name="connsiteX2-65" fmla="*/ 6871856 w 6871856"/>
              <a:gd name="connsiteY2-66" fmla="*/ 0 h 6050523"/>
              <a:gd name="connsiteX3-67" fmla="*/ 6858001 w 6871856"/>
              <a:gd name="connsiteY3-68" fmla="*/ 6050523 h 6050523"/>
              <a:gd name="connsiteX4-69" fmla="*/ 0 w 6871856"/>
              <a:gd name="connsiteY4-70" fmla="*/ 6050523 h 6050523"/>
              <a:gd name="connsiteX5-71" fmla="*/ 0 w 6871856"/>
              <a:gd name="connsiteY5-72" fmla="*/ 3530 h 60505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871856" h="6050523">
                <a:moveTo>
                  <a:pt x="0" y="3530"/>
                </a:moveTo>
                <a:lnTo>
                  <a:pt x="3430859" y="1143495"/>
                </a:lnTo>
                <a:lnTo>
                  <a:pt x="6871856" y="0"/>
                </a:lnTo>
                <a:cubicBezTo>
                  <a:pt x="6867238" y="2016841"/>
                  <a:pt x="6862619" y="4033682"/>
                  <a:pt x="6858001" y="6050523"/>
                </a:cubicBezTo>
                <a:lnTo>
                  <a:pt x="0" y="6050523"/>
                </a:lnTo>
                <a:lnTo>
                  <a:pt x="0" y="3530"/>
                </a:lnTo>
                <a:close/>
              </a:path>
            </a:pathLst>
          </a:custGeom>
          <a:solidFill>
            <a:srgbClr val="003F8D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94516" y="1209371"/>
            <a:ext cx="2354331" cy="975366"/>
          </a:xfrm>
          <a:prstGeom prst="rect">
            <a:avLst/>
          </a:prstGeom>
        </p:spPr>
      </p:pic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6829266" y="2974833"/>
            <a:ext cx="4684830" cy="908329"/>
          </a:xfrm>
          <a:prstGeom prst="rect">
            <a:avLst/>
          </a:prstGeom>
        </p:spPr>
        <p:txBody>
          <a:bodyPr/>
          <a:lstStyle>
            <a:lvl1pPr algn="ctr">
              <a:defRPr sz="4800" b="1" i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defRPr>
            </a:lvl1pPr>
          </a:lstStyle>
          <a:p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7" name="Rectangle 30"/>
          <p:cNvSpPr>
            <a:spLocks noChangeAspect="1"/>
          </p:cNvSpPr>
          <p:nvPr userDrawn="1"/>
        </p:nvSpPr>
        <p:spPr>
          <a:xfrm>
            <a:off x="-1392238" y="1209675"/>
            <a:ext cx="1109663" cy="83185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9" name="Rectangle 32"/>
          <p:cNvSpPr>
            <a:spLocks noChangeAspect="1"/>
          </p:cNvSpPr>
          <p:nvPr userDrawn="1"/>
        </p:nvSpPr>
        <p:spPr>
          <a:xfrm>
            <a:off x="-1392238" y="2419350"/>
            <a:ext cx="1109663" cy="831850"/>
          </a:xfrm>
          <a:prstGeom prst="rect">
            <a:avLst/>
          </a:prstGeom>
          <a:solidFill>
            <a:srgbClr val="EB5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0" name="Rectangle 35"/>
          <p:cNvSpPr>
            <a:spLocks noChangeAspect="1"/>
          </p:cNvSpPr>
          <p:nvPr userDrawn="1"/>
        </p:nvSpPr>
        <p:spPr>
          <a:xfrm>
            <a:off x="-1392238" y="3629025"/>
            <a:ext cx="1109663" cy="831850"/>
          </a:xfrm>
          <a:prstGeom prst="rect">
            <a:avLst/>
          </a:prstGeom>
          <a:solidFill>
            <a:srgbClr val="F8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A88"/>
              </a:solidFill>
            </a:endParaRPr>
          </a:p>
        </p:txBody>
      </p:sp>
      <p:sp>
        <p:nvSpPr>
          <p:cNvPr id="11" name="Rectangle 37"/>
          <p:cNvSpPr>
            <a:spLocks noChangeAspect="1"/>
          </p:cNvSpPr>
          <p:nvPr userDrawn="1"/>
        </p:nvSpPr>
        <p:spPr>
          <a:xfrm>
            <a:off x="-1392238" y="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2" name="Rectangle 40"/>
          <p:cNvSpPr>
            <a:spLocks noChangeAspect="1"/>
          </p:cNvSpPr>
          <p:nvPr userDrawn="1"/>
        </p:nvSpPr>
        <p:spPr>
          <a:xfrm>
            <a:off x="-1392238" y="4838700"/>
            <a:ext cx="1109663" cy="831850"/>
          </a:xfrm>
          <a:prstGeom prst="rect">
            <a:avLst/>
          </a:prstGeom>
          <a:solidFill>
            <a:srgbClr val="58A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4" name="Rectangle 43"/>
          <p:cNvSpPr>
            <a:spLocks noChangeAspect="1"/>
          </p:cNvSpPr>
          <p:nvPr userDrawn="1"/>
        </p:nvSpPr>
        <p:spPr>
          <a:xfrm>
            <a:off x="12326070" y="4076851"/>
            <a:ext cx="1109663" cy="831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17" name="TextBox 45"/>
          <p:cNvSpPr txBox="1">
            <a:spLocks noChangeArrowheads="1"/>
          </p:cNvSpPr>
          <p:nvPr userDrawn="1"/>
        </p:nvSpPr>
        <p:spPr bwMode="auto">
          <a:xfrm rot="5400000">
            <a:off x="13232532" y="5425964"/>
            <a:ext cx="995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200" b="1" dirty="0">
                <a:solidFill>
                  <a:srgbClr val="000000"/>
                </a:solidFill>
              </a:rPr>
              <a:t>Text Colors</a:t>
            </a:r>
            <a:endParaRPr lang="zh-CN" altLang="zh-CN" sz="1200" b="1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49"/>
          <p:cNvCxnSpPr/>
          <p:nvPr userDrawn="1"/>
        </p:nvCxnSpPr>
        <p:spPr>
          <a:xfrm>
            <a:off x="13731008" y="4278201"/>
            <a:ext cx="0" cy="78898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0"/>
          <p:cNvCxnSpPr/>
          <p:nvPr userDrawn="1"/>
        </p:nvCxnSpPr>
        <p:spPr>
          <a:xfrm>
            <a:off x="13731008" y="6062551"/>
            <a:ext cx="0" cy="76993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8"/>
          <p:cNvSpPr txBox="1"/>
          <p:nvPr userDrawn="1"/>
        </p:nvSpPr>
        <p:spPr>
          <a:xfrm>
            <a:off x="-1961795" y="2650539"/>
            <a:ext cx="369332" cy="41459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srgbClr val="000000"/>
                </a:solidFill>
                <a:latin typeface="+mn-lt"/>
                <a:ea typeface="+mn-ea"/>
              </a:rPr>
              <a:t>Use colors in preferred order for best results</a:t>
            </a:r>
            <a:endParaRPr sz="12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22" name="Straight Arrow Connector 29"/>
          <p:cNvCxnSpPr/>
          <p:nvPr userDrawn="1"/>
        </p:nvCxnSpPr>
        <p:spPr>
          <a:xfrm>
            <a:off x="-1715416" y="316398"/>
            <a:ext cx="0" cy="2435225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43"/>
          <p:cNvSpPr>
            <a:spLocks noChangeAspect="1"/>
          </p:cNvSpPr>
          <p:nvPr userDrawn="1"/>
        </p:nvSpPr>
        <p:spPr>
          <a:xfrm>
            <a:off x="12326070" y="3102201"/>
            <a:ext cx="1109663" cy="831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4" name="Rectangle 43"/>
          <p:cNvSpPr>
            <a:spLocks noChangeAspect="1"/>
          </p:cNvSpPr>
          <p:nvPr userDrawn="1"/>
        </p:nvSpPr>
        <p:spPr>
          <a:xfrm>
            <a:off x="12326070" y="5051501"/>
            <a:ext cx="1109663" cy="83185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004A88"/>
              </a:solidFill>
            </a:endParaRPr>
          </a:p>
        </p:txBody>
      </p:sp>
      <p:sp>
        <p:nvSpPr>
          <p:cNvPr id="25" name="Rectangle 37"/>
          <p:cNvSpPr>
            <a:spLocks noChangeAspect="1"/>
          </p:cNvSpPr>
          <p:nvPr userDrawn="1"/>
        </p:nvSpPr>
        <p:spPr>
          <a:xfrm>
            <a:off x="12336061" y="2127551"/>
            <a:ext cx="1109663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4098"/>
              </a:solidFill>
            </a:endParaRPr>
          </a:p>
        </p:txBody>
      </p:sp>
      <p:sp>
        <p:nvSpPr>
          <p:cNvPr id="26" name="Rectangle 37"/>
          <p:cNvSpPr>
            <a:spLocks noChangeAspect="1"/>
          </p:cNvSpPr>
          <p:nvPr userDrawn="1"/>
        </p:nvSpPr>
        <p:spPr>
          <a:xfrm>
            <a:off x="12336062" y="6026150"/>
            <a:ext cx="1109663" cy="83185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7" name="Rectangle 40"/>
          <p:cNvSpPr>
            <a:spLocks noChangeAspect="1"/>
          </p:cNvSpPr>
          <p:nvPr userDrawn="1"/>
        </p:nvSpPr>
        <p:spPr>
          <a:xfrm>
            <a:off x="-1392238" y="6048375"/>
            <a:ext cx="1109663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5" Type="http://schemas.openxmlformats.org/officeDocument/2006/relationships/image" Target="../media/image12.png"/><Relationship Id="rId14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>
                <a:latin typeface="Source Han Sans CN" panose="020B0500000000000000" pitchFamily="34" charset="-128"/>
                <a:ea typeface="Source Han Sans CN" panose="020B0500000000000000" pitchFamily="34" charset="-128"/>
              </a:rPr>
              <a:t>i</a:t>
            </a:r>
            <a:endParaRPr kumimoji="1" lang="zh-CN" altLang="en-US" dirty="0"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5"/>
          <a:srcRect l="69932"/>
          <a:stretch>
            <a:fillRect/>
          </a:stretch>
        </p:blipFill>
        <p:spPr>
          <a:xfrm>
            <a:off x="8492836" y="0"/>
            <a:ext cx="3699164" cy="69203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/>
        </p:nvSpPr>
        <p:spPr>
          <a:xfrm>
            <a:off x="6330315" y="3059430"/>
            <a:ext cx="5861685" cy="8197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defRPr>
            </a:lvl1pPr>
          </a:lstStyle>
          <a:p>
            <a:r>
              <a:rPr kumimoji="1" lang="zh-CN" altLang="en-US" sz="3200" dirty="0"/>
              <a:t>新冠微信群众自助登记</a:t>
            </a:r>
            <a:endParaRPr kumimoji="1" lang="zh-CN" altLang="en-US" sz="3200" dirty="0"/>
          </a:p>
          <a:p>
            <a:r>
              <a:rPr kumimoji="1" lang="zh-CN" altLang="en-US" sz="3200" dirty="0"/>
              <a:t>操作指引</a:t>
            </a:r>
            <a:endParaRPr kumimoji="1" lang="en-US" altLang="zh-CN" sz="3200" dirty="0"/>
          </a:p>
          <a:p>
            <a:endParaRPr kumimoji="1" lang="zh-CN" altLang="en-US" sz="3200" dirty="0"/>
          </a:p>
        </p:txBody>
      </p:sp>
      <p:sp>
        <p:nvSpPr>
          <p:cNvPr id="4" name="PA_文本框 52"/>
          <p:cNvSpPr txBox="1"/>
          <p:nvPr>
            <p:custDataLst>
              <p:tags r:id="rId1"/>
            </p:custDataLst>
          </p:nvPr>
        </p:nvSpPr>
        <p:spPr>
          <a:xfrm>
            <a:off x="9286894" y="6000853"/>
            <a:ext cx="242667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2021.07.28</a:t>
            </a: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272578" y="259878"/>
            <a:ext cx="7510084" cy="510003"/>
          </a:xfrm>
        </p:spPr>
        <p:txBody>
          <a:bodyPr/>
          <a:lstStyle/>
          <a:p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二、小程序页面操作图文指引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1"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群众操作指引图</a:t>
            </a:r>
            <a:endParaRPr kumimoji="1" lang="zh-CN" altLang="en-US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750" name="Text Box 16"/>
          <p:cNvSpPr txBox="1"/>
          <p:nvPr/>
        </p:nvSpPr>
        <p:spPr>
          <a:xfrm>
            <a:off x="755650" y="5772150"/>
            <a:ext cx="950913" cy="212725"/>
          </a:xfrm>
          <a:prstGeom prst="rect">
            <a:avLst/>
          </a:prstGeom>
          <a:noFill/>
          <a:ln w="6350">
            <a:noFill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强化质检</a:t>
            </a:r>
            <a:endParaRPr lang="zh-CN" altLang="en-US" sz="1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16200000">
            <a:off x="1157605" y="745490"/>
            <a:ext cx="459740" cy="181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>
                <a:sym typeface="+mn-ea"/>
              </a:rPr>
              <a:t>个人填写扫</a:t>
            </a:r>
            <a:r>
              <a:rPr lang="zh-CN" altLang="en-US"/>
              <a:t>码</a:t>
            </a:r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3289300" y="3219450"/>
            <a:ext cx="582295" cy="28003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6722110" y="3728720"/>
            <a:ext cx="582295" cy="28003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1.个人信息自助填写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345" y="1884680"/>
            <a:ext cx="2912745" cy="2912745"/>
          </a:xfrm>
          <a:prstGeom prst="rect">
            <a:avLst/>
          </a:prstGeom>
        </p:spPr>
      </p:pic>
      <p:pic>
        <p:nvPicPr>
          <p:cNvPr id="9" name="图片 8" descr="微信图片_2021072821064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405" y="1307465"/>
            <a:ext cx="2447290" cy="5440045"/>
          </a:xfrm>
          <a:prstGeom prst="rect">
            <a:avLst/>
          </a:prstGeom>
        </p:spPr>
      </p:pic>
      <p:pic>
        <p:nvPicPr>
          <p:cNvPr id="11" name="图片 10" descr="微信图片_2021072821064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435" y="1307465"/>
            <a:ext cx="2764155" cy="55499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2590" y="5032375"/>
            <a:ext cx="28022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2</a:t>
            </a:r>
            <a:r>
              <a:rPr lang="zh-CN" altLang="en-US" dirty="0"/>
              <a:t>、带</a:t>
            </a:r>
            <a:r>
              <a:rPr lang="zh-CN" altLang="en-US" dirty="0">
                <a:sym typeface="+mn-ea"/>
              </a:rPr>
              <a:t>红色</a:t>
            </a:r>
            <a:r>
              <a:rPr lang="en-US" altLang="zh-CN" sz="1600" dirty="0">
                <a:solidFill>
                  <a:srgbClr val="FF0000"/>
                </a:solidFill>
              </a:rPr>
              <a:t>※</a:t>
            </a:r>
            <a:r>
              <a:rPr lang="zh-CN" altLang="en-US" sz="1600" dirty="0">
                <a:solidFill>
                  <a:schemeClr val="tx1"/>
                </a:solidFill>
              </a:rPr>
              <a:t>的必填，其它可不填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2275" y="5772150"/>
            <a:ext cx="2802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3</a:t>
            </a:r>
            <a:r>
              <a:rPr lang="zh-CN" altLang="en-US" dirty="0"/>
              <a:t>、其他备注里点进去填写住址</a:t>
            </a:r>
            <a:r>
              <a:rPr lang="en-US" altLang="zh-CN" dirty="0"/>
              <a:t>/</a:t>
            </a:r>
            <a:r>
              <a:rPr lang="zh-CN" altLang="en-US" dirty="0"/>
              <a:t>乡镇</a:t>
            </a:r>
            <a:r>
              <a:rPr lang="en-US" altLang="zh-CN" dirty="0"/>
              <a:t>/</a:t>
            </a:r>
            <a:r>
              <a:rPr lang="zh-CN" altLang="en-US" dirty="0"/>
              <a:t>社区等信息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06845" y="1746250"/>
            <a:ext cx="13468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/>
              <a:t>4</a:t>
            </a:r>
            <a:r>
              <a:rPr lang="zh-CN" altLang="en-US"/>
              <a:t>、登记完成后点提交，会生成预约码，建议截屏保存到手机。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14465" y="4110355"/>
            <a:ext cx="13468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/>
              <a:t>5</a:t>
            </a:r>
            <a:r>
              <a:rPr lang="zh-CN" altLang="en-US"/>
              <a:t>、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如果未截屏也没事，可以再次扫描二维码，点击右边中间的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“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查看预约码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即可显示</a:t>
            </a:r>
            <a:r>
              <a:rPr lang="zh-CN" altLang="en-US"/>
              <a:t>。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61345" y="1884680"/>
            <a:ext cx="13468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/>
              <a:t>6</a:t>
            </a:r>
            <a:r>
              <a:rPr lang="zh-CN" altLang="en-US"/>
              <a:t>、到现场后出示预约码给工作人员，让他扫描即可。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766425" y="3900170"/>
            <a:ext cx="13468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>
                <a:solidFill>
                  <a:srgbClr val="FF0000"/>
                </a:solidFill>
              </a:rPr>
              <a:t>7</a:t>
            </a:r>
            <a:r>
              <a:rPr lang="zh-CN" altLang="en-US">
                <a:solidFill>
                  <a:srgbClr val="FF0000"/>
                </a:solidFill>
              </a:rPr>
              <a:t>、如果未提前扫码登记也可直接去现场出示身份证给工作人员，扫身份证也是可以登记的。</a:t>
            </a:r>
            <a:endParaRPr lang="zh-CN" alt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3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1D764"/>
      </a:accent1>
      <a:accent2>
        <a:srgbClr val="9EDB8D"/>
      </a:accent2>
      <a:accent3>
        <a:srgbClr val="33D6E1"/>
      </a:accent3>
      <a:accent4>
        <a:srgbClr val="1BACCF"/>
      </a:accent4>
      <a:accent5>
        <a:srgbClr val="0E7FCE"/>
      </a:accent5>
      <a:accent6>
        <a:srgbClr val="0053AF"/>
      </a:accent6>
      <a:hlink>
        <a:srgbClr val="5B9BD5"/>
      </a:hlink>
      <a:folHlink>
        <a:srgbClr val="70AD4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WPS 演示</Application>
  <PresentationFormat>宽屏</PresentationFormat>
  <Paragraphs>24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22" baseType="lpstr">
      <vt:lpstr>Arial</vt:lpstr>
      <vt:lpstr>宋体</vt:lpstr>
      <vt:lpstr>Wingdings</vt:lpstr>
      <vt:lpstr>Source Han Sans CN</vt:lpstr>
      <vt:lpstr>MS UI Gothic</vt:lpstr>
      <vt:lpstr>Arial</vt:lpstr>
      <vt:lpstr>思源黑体 CN Medium</vt:lpstr>
      <vt:lpstr>Segoe UI</vt:lpstr>
      <vt:lpstr>思源黑体 CN Normal</vt:lpstr>
      <vt:lpstr>Adobe 黑体 Std R</vt:lpstr>
      <vt:lpstr>Roboto Condensed Light</vt:lpstr>
      <vt:lpstr>思源黑体 CN Bold</vt:lpstr>
      <vt:lpstr>微软雅黑</vt:lpstr>
      <vt:lpstr>Arial Unicode MS</vt:lpstr>
      <vt:lpstr>Calibri</vt:lpstr>
      <vt:lpstr>黑体</vt:lpstr>
      <vt:lpstr>Segoe Print</vt:lpstr>
      <vt:lpstr>webwppDefTheme</vt:lpstr>
      <vt:lpstr>Office 主题​​</vt:lpstr>
      <vt:lpstr>PowerPoint 演示文稿</vt:lpstr>
      <vt:lpstr>二、小程序页面操作图文指引  群众操作指引图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BV0530</dc:creator>
  <cp:lastModifiedBy>Novice</cp:lastModifiedBy>
  <cp:revision>37</cp:revision>
  <dcterms:created xsi:type="dcterms:W3CDTF">2021-01-05T11:58:00Z</dcterms:created>
  <dcterms:modified xsi:type="dcterms:W3CDTF">2021-08-01T17:04:23Z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2052-11.1.0.10667</vt:lpwstr>
  </property>
  <property fmtid="{D5CDD505-2E9C-101B-9397-08002B2CF9AE}" pid="3" name="ICV">
    <vt:lpwstr>A1DCE67EE0374DED88D52A8E32AA6499</vt:lpwstr>
  </property>
</Properties>
</file>