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2" r:id="rId3"/>
    <p:sldId id="278" r:id="rId4"/>
    <p:sldId id="277" r:id="rId5"/>
    <p:sldId id="275" r:id="rId6"/>
    <p:sldId id="279" r:id="rId7"/>
    <p:sldId id="276" r:id="rId8"/>
    <p:sldId id="280" r:id="rId9"/>
    <p:sldId id="283" r:id="rId10"/>
    <p:sldId id="261" r:id="rId11"/>
    <p:sldId id="262" r:id="rId12"/>
    <p:sldId id="263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image" Target="../media/image45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g"/><Relationship Id="rId1" Type="http://schemas.openxmlformats.org/officeDocument/2006/relationships/image" Target="../media/image4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13AA31-73DB-4B60-84EF-5F393601B5AD}" type="doc">
      <dgm:prSet loTypeId="urn:microsoft.com/office/officeart/2008/layout/CircleAccentTimeline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6875C90F-675E-490A-8387-0E2EDE74449D}">
      <dgm:prSet phldrT="[Text]"/>
      <dgm:spPr/>
      <dgm:t>
        <a:bodyPr/>
        <a:lstStyle/>
        <a:p>
          <a:endParaRPr lang="zh-CN" altLang="en-US" b="1" dirty="0">
            <a:solidFill>
              <a:srgbClr val="FFC000"/>
            </a:solidFill>
          </a:endParaRPr>
        </a:p>
      </dgm:t>
    </dgm:pt>
    <dgm:pt modelId="{B11F942B-75CD-4FDE-9006-BA4FF726CADC}" type="parTrans" cxnId="{D3506831-A026-42B2-915E-45EA49581181}">
      <dgm:prSet/>
      <dgm:spPr/>
      <dgm:t>
        <a:bodyPr/>
        <a:lstStyle/>
        <a:p>
          <a:endParaRPr lang="zh-CN" altLang="en-US"/>
        </a:p>
      </dgm:t>
    </dgm:pt>
    <dgm:pt modelId="{1076FD72-2C20-4D1B-A44A-76526E19CC7A}" type="sibTrans" cxnId="{D3506831-A026-42B2-915E-45EA49581181}">
      <dgm:prSet/>
      <dgm:spPr/>
      <dgm:t>
        <a:bodyPr/>
        <a:lstStyle/>
        <a:p>
          <a:endParaRPr lang="zh-CN" altLang="en-US"/>
        </a:p>
      </dgm:t>
    </dgm:pt>
    <dgm:pt modelId="{A37BAFF3-893E-47E4-BA24-0F9D9CB1C33F}">
      <dgm:prSet phldrT="[Text]"/>
      <dgm:spPr/>
      <dgm:t>
        <a:bodyPr/>
        <a:lstStyle/>
        <a:p>
          <a:r>
            <a:rPr lang="zh-CN" altLang="en-US" b="1" dirty="0" smtClean="0">
              <a:solidFill>
                <a:srgbClr val="FFC000"/>
              </a:solidFill>
              <a:latin typeface="黑体" panose="02010609060101010101" pitchFamily="49" charset="-122"/>
              <a:ea typeface="黑体" panose="02010609060101010101" pitchFamily="49" charset="-122"/>
            </a:rPr>
            <a:t>政策支持</a:t>
          </a:r>
          <a:endParaRPr lang="zh-CN" altLang="en-US" b="1" dirty="0">
            <a:solidFill>
              <a:srgbClr val="FFC000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C1578140-055A-4801-8360-6E26F3094C1A}" type="parTrans" cxnId="{279FF525-9838-4DC3-B5B7-895BB985F807}">
      <dgm:prSet/>
      <dgm:spPr/>
      <dgm:t>
        <a:bodyPr/>
        <a:lstStyle/>
        <a:p>
          <a:endParaRPr lang="zh-CN" altLang="en-US"/>
        </a:p>
      </dgm:t>
    </dgm:pt>
    <dgm:pt modelId="{CF859832-EF55-4D21-9382-2F77A4A28BA6}" type="sibTrans" cxnId="{279FF525-9838-4DC3-B5B7-895BB985F807}">
      <dgm:prSet/>
      <dgm:spPr/>
      <dgm:t>
        <a:bodyPr/>
        <a:lstStyle/>
        <a:p>
          <a:endParaRPr lang="zh-CN" altLang="en-US"/>
        </a:p>
      </dgm:t>
    </dgm:pt>
    <dgm:pt modelId="{98A78A5E-6005-41CC-AF50-A65DC99D3FF3}">
      <dgm:prSet phldrT="[Text]"/>
      <dgm:spPr/>
      <dgm:t>
        <a:bodyPr/>
        <a:lstStyle/>
        <a:p>
          <a:r>
            <a:rPr lang="zh-CN" altLang="en-US" b="1" dirty="0" smtClean="0">
              <a:solidFill>
                <a:srgbClr val="FFC000"/>
              </a:solidFill>
              <a:latin typeface="黑体" panose="02010609060101010101" pitchFamily="49" charset="-122"/>
              <a:ea typeface="黑体" panose="02010609060101010101" pitchFamily="49" charset="-122"/>
            </a:rPr>
            <a:t>资本对接</a:t>
          </a:r>
          <a:endParaRPr lang="zh-CN" altLang="en-US" b="1" dirty="0">
            <a:solidFill>
              <a:srgbClr val="FFC000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6A78AA6D-3FDD-42AE-9F38-42C5C755150F}" type="parTrans" cxnId="{65FFBDED-38F8-45FC-8E89-45DAE4886DBF}">
      <dgm:prSet/>
      <dgm:spPr/>
      <dgm:t>
        <a:bodyPr/>
        <a:lstStyle/>
        <a:p>
          <a:endParaRPr lang="zh-CN" altLang="en-US"/>
        </a:p>
      </dgm:t>
    </dgm:pt>
    <dgm:pt modelId="{9EEA99F4-EF60-47CA-91B3-886AFD6C3693}" type="sibTrans" cxnId="{65FFBDED-38F8-45FC-8E89-45DAE4886DBF}">
      <dgm:prSet/>
      <dgm:spPr/>
      <dgm:t>
        <a:bodyPr/>
        <a:lstStyle/>
        <a:p>
          <a:endParaRPr lang="zh-CN" altLang="en-US"/>
        </a:p>
      </dgm:t>
    </dgm:pt>
    <dgm:pt modelId="{14B59188-39D0-4E0E-9B09-413299ED2CEB}">
      <dgm:prSet phldrT="[Text]"/>
      <dgm:spPr/>
      <dgm:t>
        <a:bodyPr/>
        <a:lstStyle/>
        <a:p>
          <a:endParaRPr lang="zh-CN" altLang="en-US" dirty="0"/>
        </a:p>
      </dgm:t>
    </dgm:pt>
    <dgm:pt modelId="{31B34368-310A-4D61-8DF3-4F87F041E17C}" type="parTrans" cxnId="{5070954E-7812-4F78-90B6-B01C772AFD39}">
      <dgm:prSet/>
      <dgm:spPr/>
      <dgm:t>
        <a:bodyPr/>
        <a:lstStyle/>
        <a:p>
          <a:endParaRPr lang="zh-CN" altLang="en-US"/>
        </a:p>
      </dgm:t>
    </dgm:pt>
    <dgm:pt modelId="{8FFBCB5A-D95A-497B-85F7-7A659B6B8056}" type="sibTrans" cxnId="{5070954E-7812-4F78-90B6-B01C772AFD39}">
      <dgm:prSet/>
      <dgm:spPr/>
      <dgm:t>
        <a:bodyPr/>
        <a:lstStyle/>
        <a:p>
          <a:endParaRPr lang="zh-CN" altLang="en-US"/>
        </a:p>
      </dgm:t>
    </dgm:pt>
    <dgm:pt modelId="{48CB8F32-22E9-4DDD-8693-CCBE581B2E00}">
      <dgm:prSet phldrT="[Text]"/>
      <dgm:spPr/>
      <dgm:t>
        <a:bodyPr/>
        <a:lstStyle/>
        <a:p>
          <a:r>
            <a:rPr lang="zh-CN" altLang="en-US" b="1" dirty="0" smtClean="0">
              <a:solidFill>
                <a:srgbClr val="FFC000"/>
              </a:solidFill>
              <a:latin typeface="黑体" panose="02010609060101010101" pitchFamily="49" charset="-122"/>
              <a:ea typeface="黑体" panose="02010609060101010101" pitchFamily="49" charset="-122"/>
            </a:rPr>
            <a:t>创业服务</a:t>
          </a:r>
          <a:endParaRPr lang="zh-CN" altLang="en-US" b="1" dirty="0">
            <a:solidFill>
              <a:srgbClr val="FFC000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CF8A32BA-E60C-490D-A67C-A280F598AE89}" type="parTrans" cxnId="{83D8CFCC-2B73-4BDB-B62F-D63D6207D137}">
      <dgm:prSet/>
      <dgm:spPr/>
      <dgm:t>
        <a:bodyPr/>
        <a:lstStyle/>
        <a:p>
          <a:endParaRPr lang="zh-CN" altLang="en-US"/>
        </a:p>
      </dgm:t>
    </dgm:pt>
    <dgm:pt modelId="{1565A3B3-3580-4541-B80F-99A00C481C9D}" type="sibTrans" cxnId="{83D8CFCC-2B73-4BDB-B62F-D63D6207D137}">
      <dgm:prSet/>
      <dgm:spPr/>
      <dgm:t>
        <a:bodyPr/>
        <a:lstStyle/>
        <a:p>
          <a:endParaRPr lang="zh-CN" altLang="en-US"/>
        </a:p>
      </dgm:t>
    </dgm:pt>
    <dgm:pt modelId="{269F6CEF-195E-472A-8F60-A980850D6E34}">
      <dgm:prSet phldrT="[Text]"/>
      <dgm:spPr/>
      <dgm:t>
        <a:bodyPr/>
        <a:lstStyle/>
        <a:p>
          <a:r>
            <a:rPr lang="zh-CN" altLang="en-US" b="1" dirty="0" smtClean="0">
              <a:solidFill>
                <a:srgbClr val="FFC000"/>
              </a:solidFill>
              <a:latin typeface="黑体" panose="02010609060101010101" pitchFamily="49" charset="-122"/>
              <a:ea typeface="黑体" panose="02010609060101010101" pitchFamily="49" charset="-122"/>
            </a:rPr>
            <a:t>银行授信</a:t>
          </a:r>
          <a:endParaRPr lang="zh-CN" altLang="en-US" b="1" dirty="0">
            <a:solidFill>
              <a:srgbClr val="FFC000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1419378A-5675-4893-8910-EA0839188F70}" type="parTrans" cxnId="{3887897A-D902-4C59-A311-9C678680A202}">
      <dgm:prSet/>
      <dgm:spPr/>
      <dgm:t>
        <a:bodyPr/>
        <a:lstStyle/>
        <a:p>
          <a:endParaRPr lang="zh-CN" altLang="en-US"/>
        </a:p>
      </dgm:t>
    </dgm:pt>
    <dgm:pt modelId="{71783FA8-4810-4706-80DD-35AB17988ECC}" type="sibTrans" cxnId="{3887897A-D902-4C59-A311-9C678680A202}">
      <dgm:prSet/>
      <dgm:spPr/>
      <dgm:t>
        <a:bodyPr/>
        <a:lstStyle/>
        <a:p>
          <a:endParaRPr lang="zh-CN" altLang="en-US"/>
        </a:p>
      </dgm:t>
    </dgm:pt>
    <dgm:pt modelId="{EA7BE3C6-7F0E-4AD9-BB1C-5834E67DF379}">
      <dgm:prSet phldrT="[Text]"/>
      <dgm:spPr/>
      <dgm:t>
        <a:bodyPr/>
        <a:lstStyle/>
        <a:p>
          <a:r>
            <a:rPr lang="zh-CN" altLang="en-US" b="1" dirty="0" smtClean="0">
              <a:solidFill>
                <a:srgbClr val="FFC000"/>
              </a:solidFill>
              <a:latin typeface="黑体" panose="02010609060101010101" pitchFamily="49" charset="-122"/>
              <a:ea typeface="黑体" panose="02010609060101010101" pitchFamily="49" charset="-122"/>
            </a:rPr>
            <a:t>创业空间</a:t>
          </a:r>
          <a:endParaRPr lang="zh-CN" altLang="en-US" b="1" dirty="0">
            <a:solidFill>
              <a:srgbClr val="FFC000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gm:t>
    </dgm:pt>
    <dgm:pt modelId="{0EFD34CE-4D14-4BAE-8B7A-00ECC84EE3A9}" type="parTrans" cxnId="{43841FE5-883A-4AB9-94C2-DDE50FA9B0FB}">
      <dgm:prSet/>
      <dgm:spPr/>
      <dgm:t>
        <a:bodyPr/>
        <a:lstStyle/>
        <a:p>
          <a:endParaRPr lang="zh-CN" altLang="en-US"/>
        </a:p>
      </dgm:t>
    </dgm:pt>
    <dgm:pt modelId="{B5009FB1-D67E-4090-A933-ACBFADD4E38D}" type="sibTrans" cxnId="{43841FE5-883A-4AB9-94C2-DDE50FA9B0FB}">
      <dgm:prSet/>
      <dgm:spPr/>
      <dgm:t>
        <a:bodyPr/>
        <a:lstStyle/>
        <a:p>
          <a:endParaRPr lang="zh-CN" altLang="en-US"/>
        </a:p>
      </dgm:t>
    </dgm:pt>
    <dgm:pt modelId="{3A88CB10-46C9-426F-B27D-7A546EF87FB6}" type="pres">
      <dgm:prSet presAssocID="{F413AA31-73DB-4B60-84EF-5F393601B5AD}" presName="Name0" presStyleCnt="0">
        <dgm:presLayoutVars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34A47692-80B6-4D30-BB9F-BBE1BA42C1D3}" type="pres">
      <dgm:prSet presAssocID="{6875C90F-675E-490A-8387-0E2EDE74449D}" presName="parComposite" presStyleCnt="0"/>
      <dgm:spPr/>
    </dgm:pt>
    <dgm:pt modelId="{7F9C460F-9060-4E3F-9F13-61BB12887DBC}" type="pres">
      <dgm:prSet presAssocID="{6875C90F-675E-490A-8387-0E2EDE74449D}" presName="parBigCircle" presStyleLbl="node0" presStyleIdx="0" presStyleCnt="2"/>
      <dgm:spPr/>
    </dgm:pt>
    <dgm:pt modelId="{CAEBA900-76C0-47B0-8447-D763D8A51E40}" type="pres">
      <dgm:prSet presAssocID="{6875C90F-675E-490A-8387-0E2EDE74449D}" presName="parTx" presStyleLbl="revTx" presStyleIdx="0" presStyleCnt="12"/>
      <dgm:spPr/>
      <dgm:t>
        <a:bodyPr/>
        <a:lstStyle/>
        <a:p>
          <a:endParaRPr lang="zh-CN" altLang="en-US"/>
        </a:p>
      </dgm:t>
    </dgm:pt>
    <dgm:pt modelId="{17949B34-DF29-472D-83A7-620D92BEC8EF}" type="pres">
      <dgm:prSet presAssocID="{6875C90F-675E-490A-8387-0E2EDE74449D}" presName="bSpace" presStyleCnt="0"/>
      <dgm:spPr/>
    </dgm:pt>
    <dgm:pt modelId="{4D056089-E2CC-4706-909B-E7F38D56E071}" type="pres">
      <dgm:prSet presAssocID="{6875C90F-675E-490A-8387-0E2EDE74449D}" presName="parBackupNorm" presStyleCnt="0"/>
      <dgm:spPr/>
    </dgm:pt>
    <dgm:pt modelId="{483C5D1C-253C-4284-82D6-41480C86F23B}" type="pres">
      <dgm:prSet presAssocID="{1076FD72-2C20-4D1B-A44A-76526E19CC7A}" presName="parSpace" presStyleCnt="0"/>
      <dgm:spPr/>
    </dgm:pt>
    <dgm:pt modelId="{61ABF05A-C6D5-420A-B73C-83395DA234A8}" type="pres">
      <dgm:prSet presAssocID="{A37BAFF3-893E-47E4-BA24-0F9D9CB1C33F}" presName="desBackupLeftNorm" presStyleCnt="0"/>
      <dgm:spPr/>
    </dgm:pt>
    <dgm:pt modelId="{BE5A3688-A17F-4FE7-AC09-2FE8B0C6EEBB}" type="pres">
      <dgm:prSet presAssocID="{A37BAFF3-893E-47E4-BA24-0F9D9CB1C33F}" presName="desComposite" presStyleCnt="0"/>
      <dgm:spPr/>
    </dgm:pt>
    <dgm:pt modelId="{4E3CB0D8-2A48-496C-B30A-1CCCAA897FD4}" type="pres">
      <dgm:prSet presAssocID="{A37BAFF3-893E-47E4-BA24-0F9D9CB1C33F}" presName="desCircle" presStyleLbl="node1" presStyleIdx="0" presStyleCnt="5"/>
      <dgm:spPr/>
    </dgm:pt>
    <dgm:pt modelId="{465A0487-6E3C-43B8-87A4-4448B10A3105}" type="pres">
      <dgm:prSet presAssocID="{A37BAFF3-893E-47E4-BA24-0F9D9CB1C33F}" presName="chTx" presStyleLbl="revTx" presStyleIdx="1" presStyleCnt="12"/>
      <dgm:spPr/>
      <dgm:t>
        <a:bodyPr/>
        <a:lstStyle/>
        <a:p>
          <a:endParaRPr lang="zh-CN" altLang="en-US"/>
        </a:p>
      </dgm:t>
    </dgm:pt>
    <dgm:pt modelId="{5A6DBB3B-1B2E-4EB1-9264-60A3D46068F4}" type="pres">
      <dgm:prSet presAssocID="{A37BAFF3-893E-47E4-BA24-0F9D9CB1C33F}" presName="desTx" presStyleLbl="revTx" presStyleIdx="2" presStyleCnt="12">
        <dgm:presLayoutVars>
          <dgm:bulletEnabled val="1"/>
        </dgm:presLayoutVars>
      </dgm:prSet>
      <dgm:spPr/>
    </dgm:pt>
    <dgm:pt modelId="{D52A9F53-8435-44F8-A022-CFC0CA2527B2}" type="pres">
      <dgm:prSet presAssocID="{A37BAFF3-893E-47E4-BA24-0F9D9CB1C33F}" presName="desBackupRightNorm" presStyleCnt="0"/>
      <dgm:spPr/>
    </dgm:pt>
    <dgm:pt modelId="{A343E39C-C0BF-4AE7-9202-D0D1A1A22B4F}" type="pres">
      <dgm:prSet presAssocID="{CF859832-EF55-4D21-9382-2F77A4A28BA6}" presName="desSpace" presStyleCnt="0"/>
      <dgm:spPr/>
    </dgm:pt>
    <dgm:pt modelId="{07BC67D9-221D-4C67-96DC-4B5F2AE596A6}" type="pres">
      <dgm:prSet presAssocID="{98A78A5E-6005-41CC-AF50-A65DC99D3FF3}" presName="desBackupLeftNorm" presStyleCnt="0"/>
      <dgm:spPr/>
    </dgm:pt>
    <dgm:pt modelId="{8929C6EB-695B-4816-8800-06F21E72F188}" type="pres">
      <dgm:prSet presAssocID="{98A78A5E-6005-41CC-AF50-A65DC99D3FF3}" presName="desComposite" presStyleCnt="0"/>
      <dgm:spPr/>
    </dgm:pt>
    <dgm:pt modelId="{89E877F2-8CE7-4576-A75D-17868DDBB2D1}" type="pres">
      <dgm:prSet presAssocID="{98A78A5E-6005-41CC-AF50-A65DC99D3FF3}" presName="desCircle" presStyleLbl="node1" presStyleIdx="1" presStyleCnt="5"/>
      <dgm:spPr/>
    </dgm:pt>
    <dgm:pt modelId="{ED7DDC28-51D3-4E8E-A1B9-2DFD61D3DFFC}" type="pres">
      <dgm:prSet presAssocID="{98A78A5E-6005-41CC-AF50-A65DC99D3FF3}" presName="chTx" presStyleLbl="revTx" presStyleIdx="3" presStyleCnt="12"/>
      <dgm:spPr/>
      <dgm:t>
        <a:bodyPr/>
        <a:lstStyle/>
        <a:p>
          <a:endParaRPr lang="zh-CN" altLang="en-US"/>
        </a:p>
      </dgm:t>
    </dgm:pt>
    <dgm:pt modelId="{F51C19CB-C520-46DF-9199-47380F75370F}" type="pres">
      <dgm:prSet presAssocID="{98A78A5E-6005-41CC-AF50-A65DC99D3FF3}" presName="desTx" presStyleLbl="revTx" presStyleIdx="4" presStyleCnt="12">
        <dgm:presLayoutVars>
          <dgm:bulletEnabled val="1"/>
        </dgm:presLayoutVars>
      </dgm:prSet>
      <dgm:spPr/>
    </dgm:pt>
    <dgm:pt modelId="{C9A947FD-B060-45C4-8A26-B2A28A67BA36}" type="pres">
      <dgm:prSet presAssocID="{98A78A5E-6005-41CC-AF50-A65DC99D3FF3}" presName="desBackupRightNorm" presStyleCnt="0"/>
      <dgm:spPr/>
    </dgm:pt>
    <dgm:pt modelId="{B3DD44B8-2EB7-4D4F-8ED4-A322E30D8984}" type="pres">
      <dgm:prSet presAssocID="{9EEA99F4-EF60-47CA-91B3-886AFD6C3693}" presName="desSpace" presStyleCnt="0"/>
      <dgm:spPr/>
    </dgm:pt>
    <dgm:pt modelId="{4D38ABAC-E787-491B-9842-BCBC550F3AAC}" type="pres">
      <dgm:prSet presAssocID="{269F6CEF-195E-472A-8F60-A980850D6E34}" presName="desBackupLeftNorm" presStyleCnt="0"/>
      <dgm:spPr/>
    </dgm:pt>
    <dgm:pt modelId="{AE098E86-A2C9-47DF-B72C-3EC6F80ABC09}" type="pres">
      <dgm:prSet presAssocID="{269F6CEF-195E-472A-8F60-A980850D6E34}" presName="desComposite" presStyleCnt="0"/>
      <dgm:spPr/>
    </dgm:pt>
    <dgm:pt modelId="{D8F1FAF9-A566-4D89-92EB-95422CD5441A}" type="pres">
      <dgm:prSet presAssocID="{269F6CEF-195E-472A-8F60-A980850D6E34}" presName="desCircle" presStyleLbl="node1" presStyleIdx="2" presStyleCnt="5"/>
      <dgm:spPr/>
    </dgm:pt>
    <dgm:pt modelId="{A8FF3905-3DA5-4E11-8772-BD25C42338AC}" type="pres">
      <dgm:prSet presAssocID="{269F6CEF-195E-472A-8F60-A980850D6E34}" presName="chTx" presStyleLbl="revTx" presStyleIdx="5" presStyleCnt="12"/>
      <dgm:spPr/>
      <dgm:t>
        <a:bodyPr/>
        <a:lstStyle/>
        <a:p>
          <a:endParaRPr lang="zh-CN" altLang="en-US"/>
        </a:p>
      </dgm:t>
    </dgm:pt>
    <dgm:pt modelId="{B52A1390-177F-40F8-96EB-74A83DF35C03}" type="pres">
      <dgm:prSet presAssocID="{269F6CEF-195E-472A-8F60-A980850D6E34}" presName="desTx" presStyleLbl="revTx" presStyleIdx="6" presStyleCnt="12">
        <dgm:presLayoutVars>
          <dgm:bulletEnabled val="1"/>
        </dgm:presLayoutVars>
      </dgm:prSet>
      <dgm:spPr/>
    </dgm:pt>
    <dgm:pt modelId="{45DACF90-ADFE-43E3-9B68-DB747D20F716}" type="pres">
      <dgm:prSet presAssocID="{269F6CEF-195E-472A-8F60-A980850D6E34}" presName="desBackupRightNorm" presStyleCnt="0"/>
      <dgm:spPr/>
    </dgm:pt>
    <dgm:pt modelId="{A965DAE0-07A3-4084-AA47-B867FC71BDF2}" type="pres">
      <dgm:prSet presAssocID="{71783FA8-4810-4706-80DD-35AB17988ECC}" presName="desSpace" presStyleCnt="0"/>
      <dgm:spPr/>
    </dgm:pt>
    <dgm:pt modelId="{4356A48A-444D-41C3-BB4E-A4F24635664F}" type="pres">
      <dgm:prSet presAssocID="{EA7BE3C6-7F0E-4AD9-BB1C-5834E67DF379}" presName="desBackupLeftNorm" presStyleCnt="0"/>
      <dgm:spPr/>
    </dgm:pt>
    <dgm:pt modelId="{4A27FCF7-FA59-46A0-833C-CF0A56B1A92F}" type="pres">
      <dgm:prSet presAssocID="{EA7BE3C6-7F0E-4AD9-BB1C-5834E67DF379}" presName="desComposite" presStyleCnt="0"/>
      <dgm:spPr/>
    </dgm:pt>
    <dgm:pt modelId="{AE5F455C-82BE-4A3B-AE74-99EB5D54BD59}" type="pres">
      <dgm:prSet presAssocID="{EA7BE3C6-7F0E-4AD9-BB1C-5834E67DF379}" presName="desCircle" presStyleLbl="node1" presStyleIdx="3" presStyleCnt="5"/>
      <dgm:spPr/>
    </dgm:pt>
    <dgm:pt modelId="{CA30E035-2794-4658-AFF9-5747E9FCD1CD}" type="pres">
      <dgm:prSet presAssocID="{EA7BE3C6-7F0E-4AD9-BB1C-5834E67DF379}" presName="chTx" presStyleLbl="revTx" presStyleIdx="7" presStyleCnt="12"/>
      <dgm:spPr/>
      <dgm:t>
        <a:bodyPr/>
        <a:lstStyle/>
        <a:p>
          <a:endParaRPr lang="zh-CN" altLang="en-US"/>
        </a:p>
      </dgm:t>
    </dgm:pt>
    <dgm:pt modelId="{A4740674-F67D-4F28-A3E4-4E65499FF7B0}" type="pres">
      <dgm:prSet presAssocID="{EA7BE3C6-7F0E-4AD9-BB1C-5834E67DF379}" presName="desTx" presStyleLbl="revTx" presStyleIdx="8" presStyleCnt="12">
        <dgm:presLayoutVars>
          <dgm:bulletEnabled val="1"/>
        </dgm:presLayoutVars>
      </dgm:prSet>
      <dgm:spPr/>
    </dgm:pt>
    <dgm:pt modelId="{48C48763-7EE8-4FA6-B495-884B3320D2F2}" type="pres">
      <dgm:prSet presAssocID="{EA7BE3C6-7F0E-4AD9-BB1C-5834E67DF379}" presName="desBackupRightNorm" presStyleCnt="0"/>
      <dgm:spPr/>
    </dgm:pt>
    <dgm:pt modelId="{5411C74D-5729-4E48-B077-761F7C76C4C4}" type="pres">
      <dgm:prSet presAssocID="{B5009FB1-D67E-4090-A933-ACBFADD4E38D}" presName="desSpace" presStyleCnt="0"/>
      <dgm:spPr/>
    </dgm:pt>
    <dgm:pt modelId="{E94105B5-799E-4B7E-9867-AA21D1CD6A22}" type="pres">
      <dgm:prSet presAssocID="{48CB8F32-22E9-4DDD-8693-CCBE581B2E00}" presName="desBackupLeftNorm" presStyleCnt="0"/>
      <dgm:spPr/>
    </dgm:pt>
    <dgm:pt modelId="{84F4A931-6E64-4F8C-9CCC-E7B7A444F5E1}" type="pres">
      <dgm:prSet presAssocID="{48CB8F32-22E9-4DDD-8693-CCBE581B2E00}" presName="desComposite" presStyleCnt="0"/>
      <dgm:spPr/>
    </dgm:pt>
    <dgm:pt modelId="{F3DB130B-4F27-496B-A173-8907C5CFCB24}" type="pres">
      <dgm:prSet presAssocID="{48CB8F32-22E9-4DDD-8693-CCBE581B2E00}" presName="desCircle" presStyleLbl="node1" presStyleIdx="4" presStyleCnt="5"/>
      <dgm:spPr/>
    </dgm:pt>
    <dgm:pt modelId="{05F567C9-9914-42CF-994C-50BBA1424966}" type="pres">
      <dgm:prSet presAssocID="{48CB8F32-22E9-4DDD-8693-CCBE581B2E00}" presName="chTx" presStyleLbl="revTx" presStyleIdx="9" presStyleCnt="12"/>
      <dgm:spPr/>
      <dgm:t>
        <a:bodyPr/>
        <a:lstStyle/>
        <a:p>
          <a:endParaRPr lang="zh-CN" altLang="en-US"/>
        </a:p>
      </dgm:t>
    </dgm:pt>
    <dgm:pt modelId="{67920372-3EF2-4CEA-9C13-6A4714C1D015}" type="pres">
      <dgm:prSet presAssocID="{48CB8F32-22E9-4DDD-8693-CCBE581B2E00}" presName="desTx" presStyleLbl="revTx" presStyleIdx="10" presStyleCnt="12">
        <dgm:presLayoutVars>
          <dgm:bulletEnabled val="1"/>
        </dgm:presLayoutVars>
      </dgm:prSet>
      <dgm:spPr/>
    </dgm:pt>
    <dgm:pt modelId="{39C492B5-4CAE-4486-AEA4-871CF262E78C}" type="pres">
      <dgm:prSet presAssocID="{48CB8F32-22E9-4DDD-8693-CCBE581B2E00}" presName="desBackupRightNorm" presStyleCnt="0"/>
      <dgm:spPr/>
    </dgm:pt>
    <dgm:pt modelId="{8F40D2F4-E4B4-4964-810A-CE5EE85CF4BC}" type="pres">
      <dgm:prSet presAssocID="{1565A3B3-3580-4541-B80F-99A00C481C9D}" presName="desSpace" presStyleCnt="0"/>
      <dgm:spPr/>
    </dgm:pt>
    <dgm:pt modelId="{B9FD4DE4-8665-4524-985F-D153F3FE4517}" type="pres">
      <dgm:prSet presAssocID="{14B59188-39D0-4E0E-9B09-413299ED2CEB}" presName="parComposite" presStyleCnt="0"/>
      <dgm:spPr/>
    </dgm:pt>
    <dgm:pt modelId="{370B75F8-3387-4AAA-8E23-AE51862D0B59}" type="pres">
      <dgm:prSet presAssocID="{14B59188-39D0-4E0E-9B09-413299ED2CEB}" presName="parBigCircle" presStyleLbl="node0" presStyleIdx="1" presStyleCnt="2"/>
      <dgm:spPr/>
    </dgm:pt>
    <dgm:pt modelId="{526187E1-8751-470C-A5C7-D2EBE31014AE}" type="pres">
      <dgm:prSet presAssocID="{14B59188-39D0-4E0E-9B09-413299ED2CEB}" presName="parTx" presStyleLbl="revTx" presStyleIdx="11" presStyleCnt="12"/>
      <dgm:spPr/>
      <dgm:t>
        <a:bodyPr/>
        <a:lstStyle/>
        <a:p>
          <a:endParaRPr lang="zh-CN" altLang="en-US"/>
        </a:p>
      </dgm:t>
    </dgm:pt>
    <dgm:pt modelId="{0F6F3D24-527A-494F-98C6-7D67924085C5}" type="pres">
      <dgm:prSet presAssocID="{14B59188-39D0-4E0E-9B09-413299ED2CEB}" presName="bSpace" presStyleCnt="0"/>
      <dgm:spPr/>
    </dgm:pt>
    <dgm:pt modelId="{A71B6857-5A73-4A72-873E-AB88E4AD62ED}" type="pres">
      <dgm:prSet presAssocID="{14B59188-39D0-4E0E-9B09-413299ED2CEB}" presName="parBackupNorm" presStyleCnt="0"/>
      <dgm:spPr/>
    </dgm:pt>
    <dgm:pt modelId="{4CBAAE6C-0B07-4198-8969-9A5135112B8F}" type="pres">
      <dgm:prSet presAssocID="{8FFBCB5A-D95A-497B-85F7-7A659B6B8056}" presName="parSpace" presStyleCnt="0"/>
      <dgm:spPr/>
    </dgm:pt>
  </dgm:ptLst>
  <dgm:cxnLst>
    <dgm:cxn modelId="{242A0DD7-8DDD-4212-9879-0B25A7CE0657}" type="presOf" srcId="{F413AA31-73DB-4B60-84EF-5F393601B5AD}" destId="{3A88CB10-46C9-426F-B27D-7A546EF87FB6}" srcOrd="0" destOrd="0" presId="urn:microsoft.com/office/officeart/2008/layout/CircleAccentTimeline"/>
    <dgm:cxn modelId="{65FFBDED-38F8-45FC-8E89-45DAE4886DBF}" srcId="{6875C90F-675E-490A-8387-0E2EDE74449D}" destId="{98A78A5E-6005-41CC-AF50-A65DC99D3FF3}" srcOrd="1" destOrd="0" parTransId="{6A78AA6D-3FDD-42AE-9F38-42C5C755150F}" sibTransId="{9EEA99F4-EF60-47CA-91B3-886AFD6C3693}"/>
    <dgm:cxn modelId="{3887897A-D902-4C59-A311-9C678680A202}" srcId="{6875C90F-675E-490A-8387-0E2EDE74449D}" destId="{269F6CEF-195E-472A-8F60-A980850D6E34}" srcOrd="2" destOrd="0" parTransId="{1419378A-5675-4893-8910-EA0839188F70}" sibTransId="{71783FA8-4810-4706-80DD-35AB17988ECC}"/>
    <dgm:cxn modelId="{0AF0454D-7C63-487F-9A7C-A5E5247D9713}" type="presOf" srcId="{6875C90F-675E-490A-8387-0E2EDE74449D}" destId="{CAEBA900-76C0-47B0-8447-D763D8A51E40}" srcOrd="0" destOrd="0" presId="urn:microsoft.com/office/officeart/2008/layout/CircleAccentTimeline"/>
    <dgm:cxn modelId="{93F06F37-C2B6-4F89-8E8F-CA4EFB75B159}" type="presOf" srcId="{A37BAFF3-893E-47E4-BA24-0F9D9CB1C33F}" destId="{465A0487-6E3C-43B8-87A4-4448B10A3105}" srcOrd="0" destOrd="0" presId="urn:microsoft.com/office/officeart/2008/layout/CircleAccentTimeline"/>
    <dgm:cxn modelId="{6472B245-A63B-4FE2-9818-C26FEA534C9D}" type="presOf" srcId="{48CB8F32-22E9-4DDD-8693-CCBE581B2E00}" destId="{05F567C9-9914-42CF-994C-50BBA1424966}" srcOrd="0" destOrd="0" presId="urn:microsoft.com/office/officeart/2008/layout/CircleAccentTimeline"/>
    <dgm:cxn modelId="{43841FE5-883A-4AB9-94C2-DDE50FA9B0FB}" srcId="{6875C90F-675E-490A-8387-0E2EDE74449D}" destId="{EA7BE3C6-7F0E-4AD9-BB1C-5834E67DF379}" srcOrd="3" destOrd="0" parTransId="{0EFD34CE-4D14-4BAE-8B7A-00ECC84EE3A9}" sibTransId="{B5009FB1-D67E-4090-A933-ACBFADD4E38D}"/>
    <dgm:cxn modelId="{0DDAC056-6308-4477-AACC-DB9F2059FFC4}" type="presOf" srcId="{EA7BE3C6-7F0E-4AD9-BB1C-5834E67DF379}" destId="{CA30E035-2794-4658-AFF9-5747E9FCD1CD}" srcOrd="0" destOrd="0" presId="urn:microsoft.com/office/officeart/2008/layout/CircleAccentTimeline"/>
    <dgm:cxn modelId="{83D8CFCC-2B73-4BDB-B62F-D63D6207D137}" srcId="{6875C90F-675E-490A-8387-0E2EDE74449D}" destId="{48CB8F32-22E9-4DDD-8693-CCBE581B2E00}" srcOrd="4" destOrd="0" parTransId="{CF8A32BA-E60C-490D-A67C-A280F598AE89}" sibTransId="{1565A3B3-3580-4541-B80F-99A00C481C9D}"/>
    <dgm:cxn modelId="{5070954E-7812-4F78-90B6-B01C772AFD39}" srcId="{F413AA31-73DB-4B60-84EF-5F393601B5AD}" destId="{14B59188-39D0-4E0E-9B09-413299ED2CEB}" srcOrd="1" destOrd="0" parTransId="{31B34368-310A-4D61-8DF3-4F87F041E17C}" sibTransId="{8FFBCB5A-D95A-497B-85F7-7A659B6B8056}"/>
    <dgm:cxn modelId="{D3506831-A026-42B2-915E-45EA49581181}" srcId="{F413AA31-73DB-4B60-84EF-5F393601B5AD}" destId="{6875C90F-675E-490A-8387-0E2EDE74449D}" srcOrd="0" destOrd="0" parTransId="{B11F942B-75CD-4FDE-9006-BA4FF726CADC}" sibTransId="{1076FD72-2C20-4D1B-A44A-76526E19CC7A}"/>
    <dgm:cxn modelId="{279FF525-9838-4DC3-B5B7-895BB985F807}" srcId="{6875C90F-675E-490A-8387-0E2EDE74449D}" destId="{A37BAFF3-893E-47E4-BA24-0F9D9CB1C33F}" srcOrd="0" destOrd="0" parTransId="{C1578140-055A-4801-8360-6E26F3094C1A}" sibTransId="{CF859832-EF55-4D21-9382-2F77A4A28BA6}"/>
    <dgm:cxn modelId="{FE2B2CCD-0465-45D3-A31B-EF5BF83E31BE}" type="presOf" srcId="{14B59188-39D0-4E0E-9B09-413299ED2CEB}" destId="{526187E1-8751-470C-A5C7-D2EBE31014AE}" srcOrd="0" destOrd="0" presId="urn:microsoft.com/office/officeart/2008/layout/CircleAccentTimeline"/>
    <dgm:cxn modelId="{D1B1BEFE-2748-488C-8C60-885A86D5B48B}" type="presOf" srcId="{269F6CEF-195E-472A-8F60-A980850D6E34}" destId="{A8FF3905-3DA5-4E11-8772-BD25C42338AC}" srcOrd="0" destOrd="0" presId="urn:microsoft.com/office/officeart/2008/layout/CircleAccentTimeline"/>
    <dgm:cxn modelId="{E45D2134-094E-4119-BFD8-4B8C871C11FF}" type="presOf" srcId="{98A78A5E-6005-41CC-AF50-A65DC99D3FF3}" destId="{ED7DDC28-51D3-4E8E-A1B9-2DFD61D3DFFC}" srcOrd="0" destOrd="0" presId="urn:microsoft.com/office/officeart/2008/layout/CircleAccentTimeline"/>
    <dgm:cxn modelId="{06765613-CB6F-4D61-B21F-A88A11E4FF38}" type="presParOf" srcId="{3A88CB10-46C9-426F-B27D-7A546EF87FB6}" destId="{34A47692-80B6-4D30-BB9F-BBE1BA42C1D3}" srcOrd="0" destOrd="0" presId="urn:microsoft.com/office/officeart/2008/layout/CircleAccentTimeline"/>
    <dgm:cxn modelId="{242AA69A-91BB-467E-BF95-89DBF16E2C15}" type="presParOf" srcId="{34A47692-80B6-4D30-BB9F-BBE1BA42C1D3}" destId="{7F9C460F-9060-4E3F-9F13-61BB12887DBC}" srcOrd="0" destOrd="0" presId="urn:microsoft.com/office/officeart/2008/layout/CircleAccentTimeline"/>
    <dgm:cxn modelId="{D528D00E-9A24-4A76-9FEC-BB5974E363E9}" type="presParOf" srcId="{34A47692-80B6-4D30-BB9F-BBE1BA42C1D3}" destId="{CAEBA900-76C0-47B0-8447-D763D8A51E40}" srcOrd="1" destOrd="0" presId="urn:microsoft.com/office/officeart/2008/layout/CircleAccentTimeline"/>
    <dgm:cxn modelId="{4411E5F7-FF8B-44E4-83C5-B4C2008B2CB6}" type="presParOf" srcId="{34A47692-80B6-4D30-BB9F-BBE1BA42C1D3}" destId="{17949B34-DF29-472D-83A7-620D92BEC8EF}" srcOrd="2" destOrd="0" presId="urn:microsoft.com/office/officeart/2008/layout/CircleAccentTimeline"/>
    <dgm:cxn modelId="{A383CD07-84FB-45B0-9044-E05CE0D50C04}" type="presParOf" srcId="{3A88CB10-46C9-426F-B27D-7A546EF87FB6}" destId="{4D056089-E2CC-4706-909B-E7F38D56E071}" srcOrd="1" destOrd="0" presId="urn:microsoft.com/office/officeart/2008/layout/CircleAccentTimeline"/>
    <dgm:cxn modelId="{838F6910-5394-493E-B469-ECFFF6567AB2}" type="presParOf" srcId="{3A88CB10-46C9-426F-B27D-7A546EF87FB6}" destId="{483C5D1C-253C-4284-82D6-41480C86F23B}" srcOrd="2" destOrd="0" presId="urn:microsoft.com/office/officeart/2008/layout/CircleAccentTimeline"/>
    <dgm:cxn modelId="{3C2C63F3-0D00-4C6D-A034-3F46898CDEFD}" type="presParOf" srcId="{3A88CB10-46C9-426F-B27D-7A546EF87FB6}" destId="{61ABF05A-C6D5-420A-B73C-83395DA234A8}" srcOrd="3" destOrd="0" presId="urn:microsoft.com/office/officeart/2008/layout/CircleAccentTimeline"/>
    <dgm:cxn modelId="{545D7E1C-DB90-48BC-969C-4177E677B28C}" type="presParOf" srcId="{3A88CB10-46C9-426F-B27D-7A546EF87FB6}" destId="{BE5A3688-A17F-4FE7-AC09-2FE8B0C6EEBB}" srcOrd="4" destOrd="0" presId="urn:microsoft.com/office/officeart/2008/layout/CircleAccentTimeline"/>
    <dgm:cxn modelId="{D6FDD1B5-292A-4D32-84ED-8F8D30D96F73}" type="presParOf" srcId="{BE5A3688-A17F-4FE7-AC09-2FE8B0C6EEBB}" destId="{4E3CB0D8-2A48-496C-B30A-1CCCAA897FD4}" srcOrd="0" destOrd="0" presId="urn:microsoft.com/office/officeart/2008/layout/CircleAccentTimeline"/>
    <dgm:cxn modelId="{EE18216D-CDE8-422D-AA8E-84435BFFDC0E}" type="presParOf" srcId="{BE5A3688-A17F-4FE7-AC09-2FE8B0C6EEBB}" destId="{465A0487-6E3C-43B8-87A4-4448B10A3105}" srcOrd="1" destOrd="0" presId="urn:microsoft.com/office/officeart/2008/layout/CircleAccentTimeline"/>
    <dgm:cxn modelId="{99D1CACC-F945-485B-9F63-0EF21E268528}" type="presParOf" srcId="{BE5A3688-A17F-4FE7-AC09-2FE8B0C6EEBB}" destId="{5A6DBB3B-1B2E-4EB1-9264-60A3D46068F4}" srcOrd="2" destOrd="0" presId="urn:microsoft.com/office/officeart/2008/layout/CircleAccentTimeline"/>
    <dgm:cxn modelId="{9CCEAF69-CF28-4219-A723-E321956B1DD6}" type="presParOf" srcId="{3A88CB10-46C9-426F-B27D-7A546EF87FB6}" destId="{D52A9F53-8435-44F8-A022-CFC0CA2527B2}" srcOrd="5" destOrd="0" presId="urn:microsoft.com/office/officeart/2008/layout/CircleAccentTimeline"/>
    <dgm:cxn modelId="{80876A7F-1CEF-4D81-88A8-E6D9E24642D1}" type="presParOf" srcId="{3A88CB10-46C9-426F-B27D-7A546EF87FB6}" destId="{A343E39C-C0BF-4AE7-9202-D0D1A1A22B4F}" srcOrd="6" destOrd="0" presId="urn:microsoft.com/office/officeart/2008/layout/CircleAccentTimeline"/>
    <dgm:cxn modelId="{D42B69D8-7A15-49CE-8313-AEE0EBA92D39}" type="presParOf" srcId="{3A88CB10-46C9-426F-B27D-7A546EF87FB6}" destId="{07BC67D9-221D-4C67-96DC-4B5F2AE596A6}" srcOrd="7" destOrd="0" presId="urn:microsoft.com/office/officeart/2008/layout/CircleAccentTimeline"/>
    <dgm:cxn modelId="{5C861D6E-E106-4806-B35B-1CADA396CB3D}" type="presParOf" srcId="{3A88CB10-46C9-426F-B27D-7A546EF87FB6}" destId="{8929C6EB-695B-4816-8800-06F21E72F188}" srcOrd="8" destOrd="0" presId="urn:microsoft.com/office/officeart/2008/layout/CircleAccentTimeline"/>
    <dgm:cxn modelId="{3075467B-65B3-449A-81B4-D78264FA049C}" type="presParOf" srcId="{8929C6EB-695B-4816-8800-06F21E72F188}" destId="{89E877F2-8CE7-4576-A75D-17868DDBB2D1}" srcOrd="0" destOrd="0" presId="urn:microsoft.com/office/officeart/2008/layout/CircleAccentTimeline"/>
    <dgm:cxn modelId="{0840F5E2-E03D-4BA9-8B24-CD65CD824FCE}" type="presParOf" srcId="{8929C6EB-695B-4816-8800-06F21E72F188}" destId="{ED7DDC28-51D3-4E8E-A1B9-2DFD61D3DFFC}" srcOrd="1" destOrd="0" presId="urn:microsoft.com/office/officeart/2008/layout/CircleAccentTimeline"/>
    <dgm:cxn modelId="{3B65D3DF-165D-4A4A-9D99-0CFD3455D318}" type="presParOf" srcId="{8929C6EB-695B-4816-8800-06F21E72F188}" destId="{F51C19CB-C520-46DF-9199-47380F75370F}" srcOrd="2" destOrd="0" presId="urn:microsoft.com/office/officeart/2008/layout/CircleAccentTimeline"/>
    <dgm:cxn modelId="{2F63151A-5FF6-42D5-B6AC-4601BBD88E11}" type="presParOf" srcId="{3A88CB10-46C9-426F-B27D-7A546EF87FB6}" destId="{C9A947FD-B060-45C4-8A26-B2A28A67BA36}" srcOrd="9" destOrd="0" presId="urn:microsoft.com/office/officeart/2008/layout/CircleAccentTimeline"/>
    <dgm:cxn modelId="{E9BFE705-0C72-425E-9BC2-7CD4951DBA1D}" type="presParOf" srcId="{3A88CB10-46C9-426F-B27D-7A546EF87FB6}" destId="{B3DD44B8-2EB7-4D4F-8ED4-A322E30D8984}" srcOrd="10" destOrd="0" presId="urn:microsoft.com/office/officeart/2008/layout/CircleAccentTimeline"/>
    <dgm:cxn modelId="{46EC94B7-EC90-4900-9FDD-490CB3FB59B8}" type="presParOf" srcId="{3A88CB10-46C9-426F-B27D-7A546EF87FB6}" destId="{4D38ABAC-E787-491B-9842-BCBC550F3AAC}" srcOrd="11" destOrd="0" presId="urn:microsoft.com/office/officeart/2008/layout/CircleAccentTimeline"/>
    <dgm:cxn modelId="{7443867A-EFAC-434B-8DD8-3F331A9897BC}" type="presParOf" srcId="{3A88CB10-46C9-426F-B27D-7A546EF87FB6}" destId="{AE098E86-A2C9-47DF-B72C-3EC6F80ABC09}" srcOrd="12" destOrd="0" presId="urn:microsoft.com/office/officeart/2008/layout/CircleAccentTimeline"/>
    <dgm:cxn modelId="{AB18E309-059A-4D57-9D5A-3F2541EA29E8}" type="presParOf" srcId="{AE098E86-A2C9-47DF-B72C-3EC6F80ABC09}" destId="{D8F1FAF9-A566-4D89-92EB-95422CD5441A}" srcOrd="0" destOrd="0" presId="urn:microsoft.com/office/officeart/2008/layout/CircleAccentTimeline"/>
    <dgm:cxn modelId="{C10C74EF-A495-4AF8-B49D-6076FE1F7068}" type="presParOf" srcId="{AE098E86-A2C9-47DF-B72C-3EC6F80ABC09}" destId="{A8FF3905-3DA5-4E11-8772-BD25C42338AC}" srcOrd="1" destOrd="0" presId="urn:microsoft.com/office/officeart/2008/layout/CircleAccentTimeline"/>
    <dgm:cxn modelId="{B585C491-2578-4AA9-963C-AB055BC9BDEE}" type="presParOf" srcId="{AE098E86-A2C9-47DF-B72C-3EC6F80ABC09}" destId="{B52A1390-177F-40F8-96EB-74A83DF35C03}" srcOrd="2" destOrd="0" presId="urn:microsoft.com/office/officeart/2008/layout/CircleAccentTimeline"/>
    <dgm:cxn modelId="{39FAC36E-B77E-4A03-A781-ECA860831971}" type="presParOf" srcId="{3A88CB10-46C9-426F-B27D-7A546EF87FB6}" destId="{45DACF90-ADFE-43E3-9B68-DB747D20F716}" srcOrd="13" destOrd="0" presId="urn:microsoft.com/office/officeart/2008/layout/CircleAccentTimeline"/>
    <dgm:cxn modelId="{38C9B030-C1AA-4C3F-B7D0-C7CD68EAD3EB}" type="presParOf" srcId="{3A88CB10-46C9-426F-B27D-7A546EF87FB6}" destId="{A965DAE0-07A3-4084-AA47-B867FC71BDF2}" srcOrd="14" destOrd="0" presId="urn:microsoft.com/office/officeart/2008/layout/CircleAccentTimeline"/>
    <dgm:cxn modelId="{A177B11E-84D1-4CD6-87C0-4501C3539EF5}" type="presParOf" srcId="{3A88CB10-46C9-426F-B27D-7A546EF87FB6}" destId="{4356A48A-444D-41C3-BB4E-A4F24635664F}" srcOrd="15" destOrd="0" presId="urn:microsoft.com/office/officeart/2008/layout/CircleAccentTimeline"/>
    <dgm:cxn modelId="{D62930AC-1009-458A-9DC9-5B4950F85527}" type="presParOf" srcId="{3A88CB10-46C9-426F-B27D-7A546EF87FB6}" destId="{4A27FCF7-FA59-46A0-833C-CF0A56B1A92F}" srcOrd="16" destOrd="0" presId="urn:microsoft.com/office/officeart/2008/layout/CircleAccentTimeline"/>
    <dgm:cxn modelId="{CD4AEC83-4A26-4D65-BA94-2B24861FCD4D}" type="presParOf" srcId="{4A27FCF7-FA59-46A0-833C-CF0A56B1A92F}" destId="{AE5F455C-82BE-4A3B-AE74-99EB5D54BD59}" srcOrd="0" destOrd="0" presId="urn:microsoft.com/office/officeart/2008/layout/CircleAccentTimeline"/>
    <dgm:cxn modelId="{B8CC1E08-E26C-4C9E-9025-41AF52AE7882}" type="presParOf" srcId="{4A27FCF7-FA59-46A0-833C-CF0A56B1A92F}" destId="{CA30E035-2794-4658-AFF9-5747E9FCD1CD}" srcOrd="1" destOrd="0" presId="urn:microsoft.com/office/officeart/2008/layout/CircleAccentTimeline"/>
    <dgm:cxn modelId="{07ED9E34-14AF-4113-8118-18F85F723E91}" type="presParOf" srcId="{4A27FCF7-FA59-46A0-833C-CF0A56B1A92F}" destId="{A4740674-F67D-4F28-A3E4-4E65499FF7B0}" srcOrd="2" destOrd="0" presId="urn:microsoft.com/office/officeart/2008/layout/CircleAccentTimeline"/>
    <dgm:cxn modelId="{471F04EF-8575-4723-B18E-06B793634EEB}" type="presParOf" srcId="{3A88CB10-46C9-426F-B27D-7A546EF87FB6}" destId="{48C48763-7EE8-4FA6-B495-884B3320D2F2}" srcOrd="17" destOrd="0" presId="urn:microsoft.com/office/officeart/2008/layout/CircleAccentTimeline"/>
    <dgm:cxn modelId="{7F6FD7FF-1FF0-4C82-8517-AD68E9F1D13A}" type="presParOf" srcId="{3A88CB10-46C9-426F-B27D-7A546EF87FB6}" destId="{5411C74D-5729-4E48-B077-761F7C76C4C4}" srcOrd="18" destOrd="0" presId="urn:microsoft.com/office/officeart/2008/layout/CircleAccentTimeline"/>
    <dgm:cxn modelId="{D293E013-F2E9-48FD-9D9A-08425A69890D}" type="presParOf" srcId="{3A88CB10-46C9-426F-B27D-7A546EF87FB6}" destId="{E94105B5-799E-4B7E-9867-AA21D1CD6A22}" srcOrd="19" destOrd="0" presId="urn:microsoft.com/office/officeart/2008/layout/CircleAccentTimeline"/>
    <dgm:cxn modelId="{253C6934-EA5E-4DFB-A457-39400F55F356}" type="presParOf" srcId="{3A88CB10-46C9-426F-B27D-7A546EF87FB6}" destId="{84F4A931-6E64-4F8C-9CCC-E7B7A444F5E1}" srcOrd="20" destOrd="0" presId="urn:microsoft.com/office/officeart/2008/layout/CircleAccentTimeline"/>
    <dgm:cxn modelId="{A764D51C-86B4-4D33-AC97-9AAD0CFAA454}" type="presParOf" srcId="{84F4A931-6E64-4F8C-9CCC-E7B7A444F5E1}" destId="{F3DB130B-4F27-496B-A173-8907C5CFCB24}" srcOrd="0" destOrd="0" presId="urn:microsoft.com/office/officeart/2008/layout/CircleAccentTimeline"/>
    <dgm:cxn modelId="{E880CF62-39A1-42E2-91BA-BAAFAB285C0D}" type="presParOf" srcId="{84F4A931-6E64-4F8C-9CCC-E7B7A444F5E1}" destId="{05F567C9-9914-42CF-994C-50BBA1424966}" srcOrd="1" destOrd="0" presId="urn:microsoft.com/office/officeart/2008/layout/CircleAccentTimeline"/>
    <dgm:cxn modelId="{DEF25F38-C6B1-4233-BF0C-2079188E7F7A}" type="presParOf" srcId="{84F4A931-6E64-4F8C-9CCC-E7B7A444F5E1}" destId="{67920372-3EF2-4CEA-9C13-6A4714C1D015}" srcOrd="2" destOrd="0" presId="urn:microsoft.com/office/officeart/2008/layout/CircleAccentTimeline"/>
    <dgm:cxn modelId="{9254974F-CB41-427D-8C4A-62E1D0B59F78}" type="presParOf" srcId="{3A88CB10-46C9-426F-B27D-7A546EF87FB6}" destId="{39C492B5-4CAE-4486-AEA4-871CF262E78C}" srcOrd="21" destOrd="0" presId="urn:microsoft.com/office/officeart/2008/layout/CircleAccentTimeline"/>
    <dgm:cxn modelId="{D1BF0EDE-025F-4A61-AA09-6336F0B8DBB9}" type="presParOf" srcId="{3A88CB10-46C9-426F-B27D-7A546EF87FB6}" destId="{8F40D2F4-E4B4-4964-810A-CE5EE85CF4BC}" srcOrd="22" destOrd="0" presId="urn:microsoft.com/office/officeart/2008/layout/CircleAccentTimeline"/>
    <dgm:cxn modelId="{DDD41C86-A618-40C5-B048-D48E9078FCE3}" type="presParOf" srcId="{3A88CB10-46C9-426F-B27D-7A546EF87FB6}" destId="{B9FD4DE4-8665-4524-985F-D153F3FE4517}" srcOrd="23" destOrd="0" presId="urn:microsoft.com/office/officeart/2008/layout/CircleAccentTimeline"/>
    <dgm:cxn modelId="{054EC819-CF36-44C6-8DFE-F9017E00A9BF}" type="presParOf" srcId="{B9FD4DE4-8665-4524-985F-D153F3FE4517}" destId="{370B75F8-3387-4AAA-8E23-AE51862D0B59}" srcOrd="0" destOrd="0" presId="urn:microsoft.com/office/officeart/2008/layout/CircleAccentTimeline"/>
    <dgm:cxn modelId="{9FEA7CDB-397C-4492-B67A-698663193F9E}" type="presParOf" srcId="{B9FD4DE4-8665-4524-985F-D153F3FE4517}" destId="{526187E1-8751-470C-A5C7-D2EBE31014AE}" srcOrd="1" destOrd="0" presId="urn:microsoft.com/office/officeart/2008/layout/CircleAccentTimeline"/>
    <dgm:cxn modelId="{30E2680E-C7E8-456E-8F0A-8096D974141F}" type="presParOf" srcId="{B9FD4DE4-8665-4524-985F-D153F3FE4517}" destId="{0F6F3D24-527A-494F-98C6-7D67924085C5}" srcOrd="2" destOrd="0" presId="urn:microsoft.com/office/officeart/2008/layout/CircleAccentTimeline"/>
    <dgm:cxn modelId="{BEBC35C4-C150-4A45-B873-15BBA1D384A2}" type="presParOf" srcId="{3A88CB10-46C9-426F-B27D-7A546EF87FB6}" destId="{A71B6857-5A73-4A72-873E-AB88E4AD62ED}" srcOrd="24" destOrd="0" presId="urn:microsoft.com/office/officeart/2008/layout/CircleAccentTimeline"/>
    <dgm:cxn modelId="{492A4492-3577-44BC-8A06-17A226C2FBE5}" type="presParOf" srcId="{3A88CB10-46C9-426F-B27D-7A546EF87FB6}" destId="{4CBAAE6C-0B07-4198-8969-9A5135112B8F}" srcOrd="25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EADC3F7-F129-4125-97D0-B80B256DCCFD}" type="doc">
      <dgm:prSet loTypeId="urn:microsoft.com/office/officeart/2005/8/layout/chevron1" loCatId="process" qsTypeId="urn:microsoft.com/office/officeart/2005/8/quickstyle/simple1" qsCatId="simple" csTypeId="urn:microsoft.com/office/officeart/2005/8/colors/accent1_1" csCatId="accent1" phldr="1"/>
      <dgm:spPr/>
    </dgm:pt>
    <dgm:pt modelId="{7DB79058-01AD-4910-BDB4-689BF38BF698}">
      <dgm:prSet phldrT="[Text]" custT="1"/>
      <dgm:spPr/>
      <dgm:t>
        <a:bodyPr/>
        <a:lstStyle/>
        <a:p>
          <a:r>
            <a:rPr lang="zh-CN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电话报名</a:t>
          </a:r>
          <a:endParaRPr lang="zh-CN" altLang="en-US" sz="2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F1FEBB0-010B-4DAE-B69C-010CF00C7D75}" type="parTrans" cxnId="{B1098824-D811-4689-AF6D-996AA41DD395}">
      <dgm:prSet/>
      <dgm:spPr/>
      <dgm:t>
        <a:bodyPr/>
        <a:lstStyle/>
        <a:p>
          <a:endParaRPr lang="zh-CN" altLang="en-US"/>
        </a:p>
      </dgm:t>
    </dgm:pt>
    <dgm:pt modelId="{037A28F1-A64E-48D5-AC83-FA438AABD134}" type="sibTrans" cxnId="{B1098824-D811-4689-AF6D-996AA41DD395}">
      <dgm:prSet/>
      <dgm:spPr/>
      <dgm:t>
        <a:bodyPr/>
        <a:lstStyle/>
        <a:p>
          <a:endParaRPr lang="zh-CN" altLang="en-US"/>
        </a:p>
      </dgm:t>
    </dgm:pt>
    <dgm:pt modelId="{91104FFB-C532-40F8-AE34-E53ED67B6329}">
      <dgm:prSet phldrT="[Text]" custT="1"/>
      <dgm:spPr/>
      <dgm:t>
        <a:bodyPr/>
        <a:lstStyle/>
        <a:p>
          <a:r>
            <a:rPr lang="zh-CN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邮箱投递</a:t>
          </a:r>
          <a:endParaRPr lang="zh-CN" altLang="en-US" sz="2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990F7C0-60E9-42D5-AD9B-25D50CE62ED4}" type="parTrans" cxnId="{7FAACD21-A79E-43A6-957B-0EC22087D3FB}">
      <dgm:prSet/>
      <dgm:spPr/>
      <dgm:t>
        <a:bodyPr/>
        <a:lstStyle/>
        <a:p>
          <a:endParaRPr lang="zh-CN" altLang="en-US"/>
        </a:p>
      </dgm:t>
    </dgm:pt>
    <dgm:pt modelId="{34B2D46D-9C03-4DC7-B1A8-BDB607B31F06}" type="sibTrans" cxnId="{7FAACD21-A79E-43A6-957B-0EC22087D3FB}">
      <dgm:prSet/>
      <dgm:spPr/>
      <dgm:t>
        <a:bodyPr/>
        <a:lstStyle/>
        <a:p>
          <a:endParaRPr lang="zh-CN" altLang="en-US"/>
        </a:p>
      </dgm:t>
    </dgm:pt>
    <dgm:pt modelId="{F238FB1F-9FF1-40CA-B62E-B3ACB54445E6}">
      <dgm:prSet phldrT="[Text]" custT="1"/>
      <dgm:spPr/>
      <dgm:t>
        <a:bodyPr/>
        <a:lstStyle/>
        <a:p>
          <a:r>
            <a:rPr lang="zh-CN" altLang="en-US" sz="2800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官网报名</a:t>
          </a:r>
          <a:endParaRPr lang="zh-CN" altLang="en-US" sz="2800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F8B2C4E-BDC8-4120-B255-4AF177C3D2FD}" type="parTrans" cxnId="{0AEA4715-F6F0-451C-BC2F-8AC44D02BB5C}">
      <dgm:prSet/>
      <dgm:spPr/>
      <dgm:t>
        <a:bodyPr/>
        <a:lstStyle/>
        <a:p>
          <a:endParaRPr lang="zh-CN" altLang="en-US"/>
        </a:p>
      </dgm:t>
    </dgm:pt>
    <dgm:pt modelId="{F39B9DDB-808E-45D5-BC43-2B5358A812A5}" type="sibTrans" cxnId="{0AEA4715-F6F0-451C-BC2F-8AC44D02BB5C}">
      <dgm:prSet/>
      <dgm:spPr/>
      <dgm:t>
        <a:bodyPr/>
        <a:lstStyle/>
        <a:p>
          <a:endParaRPr lang="zh-CN" altLang="en-US"/>
        </a:p>
      </dgm:t>
    </dgm:pt>
    <dgm:pt modelId="{81D05F66-DF87-46CB-843F-20315B37A337}" type="pres">
      <dgm:prSet presAssocID="{DEADC3F7-F129-4125-97D0-B80B256DCCFD}" presName="Name0" presStyleCnt="0">
        <dgm:presLayoutVars>
          <dgm:dir/>
          <dgm:animLvl val="lvl"/>
          <dgm:resizeHandles val="exact"/>
        </dgm:presLayoutVars>
      </dgm:prSet>
      <dgm:spPr/>
    </dgm:pt>
    <dgm:pt modelId="{F4D56991-08EA-449C-B531-D04F11EC4C8A}" type="pres">
      <dgm:prSet presAssocID="{7DB79058-01AD-4910-BDB4-689BF38BF698}" presName="parTxOnly" presStyleLbl="node1" presStyleIdx="0" presStyleCnt="3" custScaleX="1260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20ED99-5D2B-41A0-A73F-CFAC8E4CA45C}" type="pres">
      <dgm:prSet presAssocID="{037A28F1-A64E-48D5-AC83-FA438AABD134}" presName="parTxOnlySpace" presStyleCnt="0"/>
      <dgm:spPr/>
    </dgm:pt>
    <dgm:pt modelId="{BD9B630B-9745-43C1-A00A-9DF9ED4DFC22}" type="pres">
      <dgm:prSet presAssocID="{91104FFB-C532-40F8-AE34-E53ED67B6329}" presName="parTxOnly" presStyleLbl="node1" presStyleIdx="1" presStyleCnt="3" custScaleX="1413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C583E59-52B2-499E-8260-D9ADA6EA8C2A}" type="pres">
      <dgm:prSet presAssocID="{34B2D46D-9C03-4DC7-B1A8-BDB607B31F06}" presName="parTxOnlySpace" presStyleCnt="0"/>
      <dgm:spPr/>
    </dgm:pt>
    <dgm:pt modelId="{A8FA63BF-2AE3-42BA-93C3-00C6EEAD0A8C}" type="pres">
      <dgm:prSet presAssocID="{F238FB1F-9FF1-40CA-B62E-B3ACB54445E6}" presName="parTxOnly" presStyleLbl="node1" presStyleIdx="2" presStyleCnt="3" custScaleX="15816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897F1E2-2698-49C1-A632-F1DC68AC968B}" type="presOf" srcId="{F238FB1F-9FF1-40CA-B62E-B3ACB54445E6}" destId="{A8FA63BF-2AE3-42BA-93C3-00C6EEAD0A8C}" srcOrd="0" destOrd="0" presId="urn:microsoft.com/office/officeart/2005/8/layout/chevron1"/>
    <dgm:cxn modelId="{0AEA4715-F6F0-451C-BC2F-8AC44D02BB5C}" srcId="{DEADC3F7-F129-4125-97D0-B80B256DCCFD}" destId="{F238FB1F-9FF1-40CA-B62E-B3ACB54445E6}" srcOrd="2" destOrd="0" parTransId="{DF8B2C4E-BDC8-4120-B255-4AF177C3D2FD}" sibTransId="{F39B9DDB-808E-45D5-BC43-2B5358A812A5}"/>
    <dgm:cxn modelId="{60CB822C-A582-448C-85F4-12A8D09FFF39}" type="presOf" srcId="{91104FFB-C532-40F8-AE34-E53ED67B6329}" destId="{BD9B630B-9745-43C1-A00A-9DF9ED4DFC22}" srcOrd="0" destOrd="0" presId="urn:microsoft.com/office/officeart/2005/8/layout/chevron1"/>
    <dgm:cxn modelId="{FA940BB7-AF89-453B-9C47-5ABCBC73FF08}" type="presOf" srcId="{DEADC3F7-F129-4125-97D0-B80B256DCCFD}" destId="{81D05F66-DF87-46CB-843F-20315B37A337}" srcOrd="0" destOrd="0" presId="urn:microsoft.com/office/officeart/2005/8/layout/chevron1"/>
    <dgm:cxn modelId="{B1098824-D811-4689-AF6D-996AA41DD395}" srcId="{DEADC3F7-F129-4125-97D0-B80B256DCCFD}" destId="{7DB79058-01AD-4910-BDB4-689BF38BF698}" srcOrd="0" destOrd="0" parTransId="{BF1FEBB0-010B-4DAE-B69C-010CF00C7D75}" sibTransId="{037A28F1-A64E-48D5-AC83-FA438AABD134}"/>
    <dgm:cxn modelId="{748534CA-21FF-4EBC-AC66-E10E4797DDC8}" type="presOf" srcId="{7DB79058-01AD-4910-BDB4-689BF38BF698}" destId="{F4D56991-08EA-449C-B531-D04F11EC4C8A}" srcOrd="0" destOrd="0" presId="urn:microsoft.com/office/officeart/2005/8/layout/chevron1"/>
    <dgm:cxn modelId="{7FAACD21-A79E-43A6-957B-0EC22087D3FB}" srcId="{DEADC3F7-F129-4125-97D0-B80B256DCCFD}" destId="{91104FFB-C532-40F8-AE34-E53ED67B6329}" srcOrd="1" destOrd="0" parTransId="{D990F7C0-60E9-42D5-AD9B-25D50CE62ED4}" sibTransId="{34B2D46D-9C03-4DC7-B1A8-BDB607B31F06}"/>
    <dgm:cxn modelId="{6FEC4AA2-2551-4200-B7AA-0EB3DE0DF1BC}" type="presParOf" srcId="{81D05F66-DF87-46CB-843F-20315B37A337}" destId="{F4D56991-08EA-449C-B531-D04F11EC4C8A}" srcOrd="0" destOrd="0" presId="urn:microsoft.com/office/officeart/2005/8/layout/chevron1"/>
    <dgm:cxn modelId="{6073BBD5-326D-44CB-B75E-3CD864AC5581}" type="presParOf" srcId="{81D05F66-DF87-46CB-843F-20315B37A337}" destId="{0E20ED99-5D2B-41A0-A73F-CFAC8E4CA45C}" srcOrd="1" destOrd="0" presId="urn:microsoft.com/office/officeart/2005/8/layout/chevron1"/>
    <dgm:cxn modelId="{8BD8162C-28DA-4C37-BF36-223FA77FE7AA}" type="presParOf" srcId="{81D05F66-DF87-46CB-843F-20315B37A337}" destId="{BD9B630B-9745-43C1-A00A-9DF9ED4DFC22}" srcOrd="2" destOrd="0" presId="urn:microsoft.com/office/officeart/2005/8/layout/chevron1"/>
    <dgm:cxn modelId="{9583CF0F-2079-4DA7-9960-288948173BF7}" type="presParOf" srcId="{81D05F66-DF87-46CB-843F-20315B37A337}" destId="{EC583E59-52B2-499E-8260-D9ADA6EA8C2A}" srcOrd="3" destOrd="0" presId="urn:microsoft.com/office/officeart/2005/8/layout/chevron1"/>
    <dgm:cxn modelId="{6D7C2C50-C63C-4D3D-A4F7-7B9CBB1D7FF7}" type="presParOf" srcId="{81D05F66-DF87-46CB-843F-20315B37A337}" destId="{A8FA63BF-2AE3-42BA-93C3-00C6EEAD0A8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4E91A6-3C68-40BB-BC28-DB3BC670F942}" type="doc">
      <dgm:prSet loTypeId="urn:microsoft.com/office/officeart/2005/8/layout/cycle8" loCatId="cycle" qsTypeId="urn:microsoft.com/office/officeart/2005/8/quickstyle/3d9" qsCatId="3D" csTypeId="urn:microsoft.com/office/officeart/2005/8/colors/colorful2" csCatId="colorful" phldr="1"/>
      <dgm:spPr/>
    </dgm:pt>
    <dgm:pt modelId="{A8A9D70D-8D69-4AB5-80C3-C2E6C3559A84}">
      <dgm:prSet phldrT="[Text]"/>
      <dgm:spPr/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低成本健康</a:t>
          </a:r>
          <a:endParaRPr lang="zh-CN" altLang="en-US" b="1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8501C0A-DCF9-4A52-87F4-37CC22324E59}" type="parTrans" cxnId="{677754D9-98DB-4A27-915C-5676E02BB2C9}">
      <dgm:prSet/>
      <dgm:spPr/>
      <dgm:t>
        <a:bodyPr/>
        <a:lstStyle/>
        <a:p>
          <a:endParaRPr lang="zh-CN" altLang="en-US"/>
        </a:p>
      </dgm:t>
    </dgm:pt>
    <dgm:pt modelId="{533C2C72-228C-42F7-A0FB-A51A6B2C3FFB}" type="sibTrans" cxnId="{677754D9-98DB-4A27-915C-5676E02BB2C9}">
      <dgm:prSet/>
      <dgm:spPr/>
      <dgm:t>
        <a:bodyPr/>
        <a:lstStyle/>
        <a:p>
          <a:endParaRPr lang="zh-CN" altLang="en-US"/>
        </a:p>
      </dgm:t>
    </dgm:pt>
    <dgm:pt modelId="{998785C0-86E5-4015-AB9A-C4FFEB718668}">
      <dgm:prSet phldrT="[Text]"/>
      <dgm:spPr/>
      <dgm:t>
        <a:bodyPr/>
        <a:lstStyle/>
        <a:p>
          <a:r>
            <a:rPr lang="zh-CN" altLang="en-US" b="1" dirty="0" smtClean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智能机器人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454A27A-B697-4FD1-AB9A-908A00BEBA46}" type="parTrans" cxnId="{56870014-9C40-4BE0-BF0F-1EC25AF5AAF1}">
      <dgm:prSet/>
      <dgm:spPr/>
      <dgm:t>
        <a:bodyPr/>
        <a:lstStyle/>
        <a:p>
          <a:endParaRPr lang="zh-CN" altLang="en-US"/>
        </a:p>
      </dgm:t>
    </dgm:pt>
    <dgm:pt modelId="{061A0B89-9080-4F05-9099-C82A04D474B9}" type="sibTrans" cxnId="{56870014-9C40-4BE0-BF0F-1EC25AF5AAF1}">
      <dgm:prSet/>
      <dgm:spPr/>
      <dgm:t>
        <a:bodyPr/>
        <a:lstStyle/>
        <a:p>
          <a:endParaRPr lang="zh-CN" altLang="en-US"/>
        </a:p>
      </dgm:t>
    </dgm:pt>
    <dgm:pt modelId="{B2306CEC-19D7-4D77-A850-C5519A00E403}">
      <dgm:prSet phldrT="[Text]"/>
      <dgm:spPr/>
      <dgm:t>
        <a:bodyPr/>
        <a:lstStyle/>
        <a:p>
          <a:r>
            <a:rPr lang="zh-CN" altLang="en-US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新能源与新材料</a:t>
          </a:r>
          <a:endParaRPr lang="zh-CN" altLang="en-US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4DAB201-EF2B-48E0-9BFA-E309311BC08D}" type="parTrans" cxnId="{F98C75EC-DD42-45CD-985B-F1A6F44F1ED0}">
      <dgm:prSet/>
      <dgm:spPr/>
      <dgm:t>
        <a:bodyPr/>
        <a:lstStyle/>
        <a:p>
          <a:endParaRPr lang="zh-CN" altLang="en-US"/>
        </a:p>
      </dgm:t>
    </dgm:pt>
    <dgm:pt modelId="{D62F976A-4AE2-4AA9-8B2A-64A996B117F1}" type="sibTrans" cxnId="{F98C75EC-DD42-45CD-985B-F1A6F44F1ED0}">
      <dgm:prSet/>
      <dgm:spPr/>
      <dgm:t>
        <a:bodyPr/>
        <a:lstStyle/>
        <a:p>
          <a:endParaRPr lang="zh-CN" altLang="en-US"/>
        </a:p>
      </dgm:t>
    </dgm:pt>
    <dgm:pt modelId="{A73A22ED-D1FF-4C6A-B38C-E42FCA9ACA1C}">
      <dgm:prSet phldrT="[Text]"/>
      <dgm:spPr/>
      <dgm:t>
        <a:bodyPr/>
        <a:lstStyle/>
        <a:p>
          <a:r>
            <a:rPr lang="zh-CN" altLang="en-US" b="1" dirty="0" smtClean="0">
              <a:latin typeface="微软雅黑" panose="020B0503020204020204" pitchFamily="34" charset="-122"/>
              <a:ea typeface="微软雅黑" panose="020B0503020204020204" pitchFamily="34" charset="-122"/>
              <a:sym typeface="Arial" pitchFamily="34" charset="0"/>
            </a:rPr>
            <a:t>物联网与云计算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B7BB876-2A72-48C8-A765-3BE14DBD8B4E}" type="parTrans" cxnId="{4487590A-A9A4-4489-B5D1-4897B62DC408}">
      <dgm:prSet/>
      <dgm:spPr/>
      <dgm:t>
        <a:bodyPr/>
        <a:lstStyle/>
        <a:p>
          <a:endParaRPr lang="zh-CN" altLang="en-US"/>
        </a:p>
      </dgm:t>
    </dgm:pt>
    <dgm:pt modelId="{78F6E891-9391-4E32-BA5E-CBB74154A3B8}" type="sibTrans" cxnId="{4487590A-A9A4-4489-B5D1-4897B62DC408}">
      <dgm:prSet/>
      <dgm:spPr/>
      <dgm:t>
        <a:bodyPr/>
        <a:lstStyle/>
        <a:p>
          <a:endParaRPr lang="zh-CN" altLang="en-US"/>
        </a:p>
      </dgm:t>
    </dgm:pt>
    <dgm:pt modelId="{1B3EC9F1-7234-4185-A2F5-8B29F0461267}" type="pres">
      <dgm:prSet presAssocID="{9A4E91A6-3C68-40BB-BC28-DB3BC670F942}" presName="compositeShape" presStyleCnt="0">
        <dgm:presLayoutVars>
          <dgm:chMax val="7"/>
          <dgm:dir/>
          <dgm:resizeHandles val="exact"/>
        </dgm:presLayoutVars>
      </dgm:prSet>
      <dgm:spPr/>
    </dgm:pt>
    <dgm:pt modelId="{2C375AE8-EA8D-44C9-BE46-51A323C41ED2}" type="pres">
      <dgm:prSet presAssocID="{9A4E91A6-3C68-40BB-BC28-DB3BC670F942}" presName="wedge1" presStyleLbl="node1" presStyleIdx="0" presStyleCnt="4" custLinFactNeighborX="-3021" custLinFactNeighborY="-1494"/>
      <dgm:spPr/>
      <dgm:t>
        <a:bodyPr/>
        <a:lstStyle/>
        <a:p>
          <a:endParaRPr lang="zh-CN" altLang="en-US"/>
        </a:p>
      </dgm:t>
    </dgm:pt>
    <dgm:pt modelId="{59066C8E-9FE0-4373-B76B-B193E3D378DA}" type="pres">
      <dgm:prSet presAssocID="{9A4E91A6-3C68-40BB-BC28-DB3BC670F942}" presName="dummy1a" presStyleCnt="0"/>
      <dgm:spPr/>
    </dgm:pt>
    <dgm:pt modelId="{E859276F-3510-4834-A310-22C63539F667}" type="pres">
      <dgm:prSet presAssocID="{9A4E91A6-3C68-40BB-BC28-DB3BC670F942}" presName="dummy1b" presStyleCnt="0"/>
      <dgm:spPr/>
    </dgm:pt>
    <dgm:pt modelId="{BC4ECB93-639B-42B9-AE61-3AF1310E6E45}" type="pres">
      <dgm:prSet presAssocID="{9A4E91A6-3C68-40BB-BC28-DB3BC670F94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B58E7D2-F38B-4670-B533-FA7294126930}" type="pres">
      <dgm:prSet presAssocID="{9A4E91A6-3C68-40BB-BC28-DB3BC670F942}" presName="wedge2" presStyleLbl="node1" presStyleIdx="1" presStyleCnt="4" custLinFactNeighborX="-4407"/>
      <dgm:spPr/>
      <dgm:t>
        <a:bodyPr/>
        <a:lstStyle/>
        <a:p>
          <a:endParaRPr lang="zh-CN" altLang="en-US"/>
        </a:p>
      </dgm:t>
    </dgm:pt>
    <dgm:pt modelId="{3101418C-AB93-4863-9D73-751F7BAC665D}" type="pres">
      <dgm:prSet presAssocID="{9A4E91A6-3C68-40BB-BC28-DB3BC670F942}" presName="dummy2a" presStyleCnt="0"/>
      <dgm:spPr/>
    </dgm:pt>
    <dgm:pt modelId="{721EA7C9-BD33-4D70-80A7-C38FA632F61F}" type="pres">
      <dgm:prSet presAssocID="{9A4E91A6-3C68-40BB-BC28-DB3BC670F942}" presName="dummy2b" presStyleCnt="0"/>
      <dgm:spPr/>
    </dgm:pt>
    <dgm:pt modelId="{27350892-0E50-44C5-B8FF-021F8F857B09}" type="pres">
      <dgm:prSet presAssocID="{9A4E91A6-3C68-40BB-BC28-DB3BC670F94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E2E3B52-FA1D-47C1-850A-B5ADCFA38AE5}" type="pres">
      <dgm:prSet presAssocID="{9A4E91A6-3C68-40BB-BC28-DB3BC670F942}" presName="wedge3" presStyleLbl="node1" presStyleIdx="2" presStyleCnt="4" custLinFactNeighborY="1368"/>
      <dgm:spPr/>
      <dgm:t>
        <a:bodyPr/>
        <a:lstStyle/>
        <a:p>
          <a:endParaRPr lang="zh-CN" altLang="en-US"/>
        </a:p>
      </dgm:t>
    </dgm:pt>
    <dgm:pt modelId="{E01825AF-E8A8-4AE3-8EF8-C187BDE3F951}" type="pres">
      <dgm:prSet presAssocID="{9A4E91A6-3C68-40BB-BC28-DB3BC670F942}" presName="dummy3a" presStyleCnt="0"/>
      <dgm:spPr/>
    </dgm:pt>
    <dgm:pt modelId="{7B55B6A0-8176-4EFC-AD6C-BBBF78814C9B}" type="pres">
      <dgm:prSet presAssocID="{9A4E91A6-3C68-40BB-BC28-DB3BC670F942}" presName="dummy3b" presStyleCnt="0"/>
      <dgm:spPr/>
    </dgm:pt>
    <dgm:pt modelId="{59D75C04-D31E-4552-9DC8-D3A43A784C1F}" type="pres">
      <dgm:prSet presAssocID="{9A4E91A6-3C68-40BB-BC28-DB3BC670F94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12657F-38CF-4F06-B7AB-D5F5E2A1F150}" type="pres">
      <dgm:prSet presAssocID="{9A4E91A6-3C68-40BB-BC28-DB3BC670F942}" presName="wedge4" presStyleLbl="node1" presStyleIdx="3" presStyleCnt="4" custLinFactNeighborY="2059"/>
      <dgm:spPr/>
      <dgm:t>
        <a:bodyPr/>
        <a:lstStyle/>
        <a:p>
          <a:endParaRPr lang="zh-CN" altLang="en-US"/>
        </a:p>
      </dgm:t>
    </dgm:pt>
    <dgm:pt modelId="{BF509669-2E75-4E29-9C74-CD33C6CC53AD}" type="pres">
      <dgm:prSet presAssocID="{9A4E91A6-3C68-40BB-BC28-DB3BC670F942}" presName="dummy4a" presStyleCnt="0"/>
      <dgm:spPr/>
    </dgm:pt>
    <dgm:pt modelId="{ACBE95C0-871A-41C1-BCF7-08EB78B0098A}" type="pres">
      <dgm:prSet presAssocID="{9A4E91A6-3C68-40BB-BC28-DB3BC670F942}" presName="dummy4b" presStyleCnt="0"/>
      <dgm:spPr/>
    </dgm:pt>
    <dgm:pt modelId="{B17474AF-A260-427C-89DE-B91277045246}" type="pres">
      <dgm:prSet presAssocID="{9A4E91A6-3C68-40BB-BC28-DB3BC670F94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0F8F84B-391C-4F55-A27B-9CED75CED5DB}" type="pres">
      <dgm:prSet presAssocID="{533C2C72-228C-42F7-A0FB-A51A6B2C3FFB}" presName="arrowWedge1" presStyleLbl="fgSibTrans2D1" presStyleIdx="0" presStyleCnt="4" custLinFactNeighborY="277"/>
      <dgm:spPr/>
    </dgm:pt>
    <dgm:pt modelId="{75D8CB58-3CC0-4D5F-A8AE-17BB85A83127}" type="pres">
      <dgm:prSet presAssocID="{061A0B89-9080-4F05-9099-C82A04D474B9}" presName="arrowWedge2" presStyleLbl="fgSibTrans2D1" presStyleIdx="1" presStyleCnt="4" custLinFactNeighborX="1606" custLinFactNeighborY="2033"/>
      <dgm:spPr/>
    </dgm:pt>
    <dgm:pt modelId="{FAF2545A-1E69-42C2-B1AF-ACD4CB6DA1B3}" type="pres">
      <dgm:prSet presAssocID="{D62F976A-4AE2-4AA9-8B2A-64A996B117F1}" presName="arrowWedge3" presStyleLbl="fgSibTrans2D1" presStyleIdx="2" presStyleCnt="4"/>
      <dgm:spPr/>
    </dgm:pt>
    <dgm:pt modelId="{D4449816-3C74-48C2-8709-FF6007623645}" type="pres">
      <dgm:prSet presAssocID="{78F6E891-9391-4E32-BA5E-CBB74154A3B8}" presName="arrowWedge4" presStyleLbl="fgSibTrans2D1" presStyleIdx="3" presStyleCnt="4"/>
      <dgm:spPr/>
    </dgm:pt>
  </dgm:ptLst>
  <dgm:cxnLst>
    <dgm:cxn modelId="{4487590A-A9A4-4489-B5D1-4897B62DC408}" srcId="{9A4E91A6-3C68-40BB-BC28-DB3BC670F942}" destId="{A73A22ED-D1FF-4C6A-B38C-E42FCA9ACA1C}" srcOrd="3" destOrd="0" parTransId="{FB7BB876-2A72-48C8-A765-3BE14DBD8B4E}" sibTransId="{78F6E891-9391-4E32-BA5E-CBB74154A3B8}"/>
    <dgm:cxn modelId="{56870014-9C40-4BE0-BF0F-1EC25AF5AAF1}" srcId="{9A4E91A6-3C68-40BB-BC28-DB3BC670F942}" destId="{998785C0-86E5-4015-AB9A-C4FFEB718668}" srcOrd="1" destOrd="0" parTransId="{A454A27A-B697-4FD1-AB9A-908A00BEBA46}" sibTransId="{061A0B89-9080-4F05-9099-C82A04D474B9}"/>
    <dgm:cxn modelId="{897DA61B-9170-40C0-98A5-B80A7759931A}" type="presOf" srcId="{A8A9D70D-8D69-4AB5-80C3-C2E6C3559A84}" destId="{BC4ECB93-639B-42B9-AE61-3AF1310E6E45}" srcOrd="1" destOrd="0" presId="urn:microsoft.com/office/officeart/2005/8/layout/cycle8"/>
    <dgm:cxn modelId="{B1E93623-F6AC-473E-8124-BA657947A191}" type="presOf" srcId="{B2306CEC-19D7-4D77-A850-C5519A00E403}" destId="{7E2E3B52-FA1D-47C1-850A-B5ADCFA38AE5}" srcOrd="0" destOrd="0" presId="urn:microsoft.com/office/officeart/2005/8/layout/cycle8"/>
    <dgm:cxn modelId="{677754D9-98DB-4A27-915C-5676E02BB2C9}" srcId="{9A4E91A6-3C68-40BB-BC28-DB3BC670F942}" destId="{A8A9D70D-8D69-4AB5-80C3-C2E6C3559A84}" srcOrd="0" destOrd="0" parTransId="{A8501C0A-DCF9-4A52-87F4-37CC22324E59}" sibTransId="{533C2C72-228C-42F7-A0FB-A51A6B2C3FFB}"/>
    <dgm:cxn modelId="{6808DED7-37B4-4D99-BD83-37773413DFAD}" type="presOf" srcId="{9A4E91A6-3C68-40BB-BC28-DB3BC670F942}" destId="{1B3EC9F1-7234-4185-A2F5-8B29F0461267}" srcOrd="0" destOrd="0" presId="urn:microsoft.com/office/officeart/2005/8/layout/cycle8"/>
    <dgm:cxn modelId="{74F70453-C097-4253-945D-B9797F387291}" type="presOf" srcId="{998785C0-86E5-4015-AB9A-C4FFEB718668}" destId="{27350892-0E50-44C5-B8FF-021F8F857B09}" srcOrd="1" destOrd="0" presId="urn:microsoft.com/office/officeart/2005/8/layout/cycle8"/>
    <dgm:cxn modelId="{0F272B74-1034-4E8C-A6E0-D08C935C9FF3}" type="presOf" srcId="{A73A22ED-D1FF-4C6A-B38C-E42FCA9ACA1C}" destId="{2E12657F-38CF-4F06-B7AB-D5F5E2A1F150}" srcOrd="0" destOrd="0" presId="urn:microsoft.com/office/officeart/2005/8/layout/cycle8"/>
    <dgm:cxn modelId="{69329DF8-2B4E-4895-8358-F048CF9BDB05}" type="presOf" srcId="{A73A22ED-D1FF-4C6A-B38C-E42FCA9ACA1C}" destId="{B17474AF-A260-427C-89DE-B91277045246}" srcOrd="1" destOrd="0" presId="urn:microsoft.com/office/officeart/2005/8/layout/cycle8"/>
    <dgm:cxn modelId="{F98C75EC-DD42-45CD-985B-F1A6F44F1ED0}" srcId="{9A4E91A6-3C68-40BB-BC28-DB3BC670F942}" destId="{B2306CEC-19D7-4D77-A850-C5519A00E403}" srcOrd="2" destOrd="0" parTransId="{54DAB201-EF2B-48E0-9BFA-E309311BC08D}" sibTransId="{D62F976A-4AE2-4AA9-8B2A-64A996B117F1}"/>
    <dgm:cxn modelId="{79261F32-A473-4102-9287-28B29D651D0E}" type="presOf" srcId="{998785C0-86E5-4015-AB9A-C4FFEB718668}" destId="{BB58E7D2-F38B-4670-B533-FA7294126930}" srcOrd="0" destOrd="0" presId="urn:microsoft.com/office/officeart/2005/8/layout/cycle8"/>
    <dgm:cxn modelId="{63B5E4AC-7CFB-4C97-A7C3-985166BC45EB}" type="presOf" srcId="{B2306CEC-19D7-4D77-A850-C5519A00E403}" destId="{59D75C04-D31E-4552-9DC8-D3A43A784C1F}" srcOrd="1" destOrd="0" presId="urn:microsoft.com/office/officeart/2005/8/layout/cycle8"/>
    <dgm:cxn modelId="{57C1F3C0-79C2-4EEA-B3E4-4D4D09E3336B}" type="presOf" srcId="{A8A9D70D-8D69-4AB5-80C3-C2E6C3559A84}" destId="{2C375AE8-EA8D-44C9-BE46-51A323C41ED2}" srcOrd="0" destOrd="0" presId="urn:microsoft.com/office/officeart/2005/8/layout/cycle8"/>
    <dgm:cxn modelId="{CCDD1C12-E918-43CF-BD79-C7563A5402B7}" type="presParOf" srcId="{1B3EC9F1-7234-4185-A2F5-8B29F0461267}" destId="{2C375AE8-EA8D-44C9-BE46-51A323C41ED2}" srcOrd="0" destOrd="0" presId="urn:microsoft.com/office/officeart/2005/8/layout/cycle8"/>
    <dgm:cxn modelId="{5F6B1CE4-FE83-46E5-AB59-2E6E836CC20A}" type="presParOf" srcId="{1B3EC9F1-7234-4185-A2F5-8B29F0461267}" destId="{59066C8E-9FE0-4373-B76B-B193E3D378DA}" srcOrd="1" destOrd="0" presId="urn:microsoft.com/office/officeart/2005/8/layout/cycle8"/>
    <dgm:cxn modelId="{F527AB2D-0C06-452D-BD38-2DFA357D79F6}" type="presParOf" srcId="{1B3EC9F1-7234-4185-A2F5-8B29F0461267}" destId="{E859276F-3510-4834-A310-22C63539F667}" srcOrd="2" destOrd="0" presId="urn:microsoft.com/office/officeart/2005/8/layout/cycle8"/>
    <dgm:cxn modelId="{D1FA3720-05D7-4595-9981-EE58AEAAFB14}" type="presParOf" srcId="{1B3EC9F1-7234-4185-A2F5-8B29F0461267}" destId="{BC4ECB93-639B-42B9-AE61-3AF1310E6E45}" srcOrd="3" destOrd="0" presId="urn:microsoft.com/office/officeart/2005/8/layout/cycle8"/>
    <dgm:cxn modelId="{1C855687-7EC9-4C4F-B051-D6628F042394}" type="presParOf" srcId="{1B3EC9F1-7234-4185-A2F5-8B29F0461267}" destId="{BB58E7D2-F38B-4670-B533-FA7294126930}" srcOrd="4" destOrd="0" presId="urn:microsoft.com/office/officeart/2005/8/layout/cycle8"/>
    <dgm:cxn modelId="{697AAF4F-B5A6-4F66-9CF5-F0A8EDAFB8EC}" type="presParOf" srcId="{1B3EC9F1-7234-4185-A2F5-8B29F0461267}" destId="{3101418C-AB93-4863-9D73-751F7BAC665D}" srcOrd="5" destOrd="0" presId="urn:microsoft.com/office/officeart/2005/8/layout/cycle8"/>
    <dgm:cxn modelId="{3459E2D4-5D35-4561-AD76-BF0BB843B3C9}" type="presParOf" srcId="{1B3EC9F1-7234-4185-A2F5-8B29F0461267}" destId="{721EA7C9-BD33-4D70-80A7-C38FA632F61F}" srcOrd="6" destOrd="0" presId="urn:microsoft.com/office/officeart/2005/8/layout/cycle8"/>
    <dgm:cxn modelId="{799D0EBE-28B0-416F-B155-E480C7A229D3}" type="presParOf" srcId="{1B3EC9F1-7234-4185-A2F5-8B29F0461267}" destId="{27350892-0E50-44C5-B8FF-021F8F857B09}" srcOrd="7" destOrd="0" presId="urn:microsoft.com/office/officeart/2005/8/layout/cycle8"/>
    <dgm:cxn modelId="{521AFCBA-C992-4477-979E-6C952DDB8303}" type="presParOf" srcId="{1B3EC9F1-7234-4185-A2F5-8B29F0461267}" destId="{7E2E3B52-FA1D-47C1-850A-B5ADCFA38AE5}" srcOrd="8" destOrd="0" presId="urn:microsoft.com/office/officeart/2005/8/layout/cycle8"/>
    <dgm:cxn modelId="{97FE4F2F-6758-4D97-9679-45977BB8892B}" type="presParOf" srcId="{1B3EC9F1-7234-4185-A2F5-8B29F0461267}" destId="{E01825AF-E8A8-4AE3-8EF8-C187BDE3F951}" srcOrd="9" destOrd="0" presId="urn:microsoft.com/office/officeart/2005/8/layout/cycle8"/>
    <dgm:cxn modelId="{70901EDC-719D-4483-9BCD-110CB09531C4}" type="presParOf" srcId="{1B3EC9F1-7234-4185-A2F5-8B29F0461267}" destId="{7B55B6A0-8176-4EFC-AD6C-BBBF78814C9B}" srcOrd="10" destOrd="0" presId="urn:microsoft.com/office/officeart/2005/8/layout/cycle8"/>
    <dgm:cxn modelId="{E0ABC8C8-86E2-452E-8536-5955E19BABF2}" type="presParOf" srcId="{1B3EC9F1-7234-4185-A2F5-8B29F0461267}" destId="{59D75C04-D31E-4552-9DC8-D3A43A784C1F}" srcOrd="11" destOrd="0" presId="urn:microsoft.com/office/officeart/2005/8/layout/cycle8"/>
    <dgm:cxn modelId="{6F947F32-C1EC-41F7-B8ED-32397B14B24A}" type="presParOf" srcId="{1B3EC9F1-7234-4185-A2F5-8B29F0461267}" destId="{2E12657F-38CF-4F06-B7AB-D5F5E2A1F150}" srcOrd="12" destOrd="0" presId="urn:microsoft.com/office/officeart/2005/8/layout/cycle8"/>
    <dgm:cxn modelId="{2BBDD3A6-092F-4269-94AB-00541BBFC6EB}" type="presParOf" srcId="{1B3EC9F1-7234-4185-A2F5-8B29F0461267}" destId="{BF509669-2E75-4E29-9C74-CD33C6CC53AD}" srcOrd="13" destOrd="0" presId="urn:microsoft.com/office/officeart/2005/8/layout/cycle8"/>
    <dgm:cxn modelId="{37F103D9-8EF6-4F57-82EA-EF391731DA38}" type="presParOf" srcId="{1B3EC9F1-7234-4185-A2F5-8B29F0461267}" destId="{ACBE95C0-871A-41C1-BCF7-08EB78B0098A}" srcOrd="14" destOrd="0" presId="urn:microsoft.com/office/officeart/2005/8/layout/cycle8"/>
    <dgm:cxn modelId="{ECDBB933-E7B4-469A-814D-A8F5B3076DC2}" type="presParOf" srcId="{1B3EC9F1-7234-4185-A2F5-8B29F0461267}" destId="{B17474AF-A260-427C-89DE-B91277045246}" srcOrd="15" destOrd="0" presId="urn:microsoft.com/office/officeart/2005/8/layout/cycle8"/>
    <dgm:cxn modelId="{0FD0FEFC-9518-4554-94FB-5D8020ABA248}" type="presParOf" srcId="{1B3EC9F1-7234-4185-A2F5-8B29F0461267}" destId="{F0F8F84B-391C-4F55-A27B-9CED75CED5DB}" srcOrd="16" destOrd="0" presId="urn:microsoft.com/office/officeart/2005/8/layout/cycle8"/>
    <dgm:cxn modelId="{A13F3A96-CD03-4E3A-884A-2F0E4AAC550B}" type="presParOf" srcId="{1B3EC9F1-7234-4185-A2F5-8B29F0461267}" destId="{75D8CB58-3CC0-4D5F-A8AE-17BB85A83127}" srcOrd="17" destOrd="0" presId="urn:microsoft.com/office/officeart/2005/8/layout/cycle8"/>
    <dgm:cxn modelId="{0898CBE4-9EAD-412A-84ED-8B360D58BB48}" type="presParOf" srcId="{1B3EC9F1-7234-4185-A2F5-8B29F0461267}" destId="{FAF2545A-1E69-42C2-B1AF-ACD4CB6DA1B3}" srcOrd="18" destOrd="0" presId="urn:microsoft.com/office/officeart/2005/8/layout/cycle8"/>
    <dgm:cxn modelId="{0C800DB0-5493-4895-A2B8-FD8582347FEC}" type="presParOf" srcId="{1B3EC9F1-7234-4185-A2F5-8B29F0461267}" destId="{D4449816-3C74-48C2-8709-FF6007623645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E0450E-8C44-4562-9D92-8D0BA2D9E68E}" type="doc">
      <dgm:prSet loTypeId="urn:microsoft.com/office/officeart/2005/8/layout/lProcess3" loCatId="process" qsTypeId="urn:microsoft.com/office/officeart/2005/8/quickstyle/simple1" qsCatId="simple" csTypeId="urn:microsoft.com/office/officeart/2005/8/colors/accent6_1" csCatId="accent6" phldr="1"/>
      <dgm:spPr/>
    </dgm:pt>
    <dgm:pt modelId="{69B0A021-9271-4959-AF60-018AFAF46707}">
      <dgm:prSet phldrT="[Text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育成企业总计逾</a:t>
          </a:r>
          <a:r>
            <a:rPr lang="en-US" altLang="zh-CN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100</a:t>
          </a:r>
          <a:r>
            <a:rPr lang="zh-CN" altLang="en-US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家</a:t>
          </a:r>
          <a:endParaRPr lang="zh-CN" altLang="en-US" dirty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4BE9528-51F1-4288-8642-27BABE7E1876}" type="parTrans" cxnId="{E98FBC0D-4EBD-4B31-A388-BBA79A2C572D}">
      <dgm:prSet/>
      <dgm:spPr/>
      <dgm:t>
        <a:bodyPr/>
        <a:lstStyle/>
        <a:p>
          <a:endParaRPr lang="zh-CN" altLang="en-US"/>
        </a:p>
      </dgm:t>
    </dgm:pt>
    <dgm:pt modelId="{66E67251-1E85-448A-94EF-C18D28FFE04C}" type="sibTrans" cxnId="{E98FBC0D-4EBD-4B31-A388-BBA79A2C572D}">
      <dgm:prSet/>
      <dgm:spPr/>
      <dgm:t>
        <a:bodyPr/>
        <a:lstStyle/>
        <a:p>
          <a:endParaRPr lang="zh-CN" altLang="en-US"/>
        </a:p>
      </dgm:t>
    </dgm:pt>
    <dgm:pt modelId="{8D20A5A1-2675-48C6-A889-E55AFDEB5EBA}">
      <dgm:prSet phldrT="[Text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持股超过</a:t>
          </a:r>
          <a:r>
            <a:rPr lang="en-US" altLang="zh-CN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60</a:t>
          </a:r>
          <a:r>
            <a:rPr lang="zh-CN" altLang="en-US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家</a:t>
          </a:r>
          <a:endParaRPr lang="zh-CN" altLang="en-US" dirty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6A42D27-9954-4566-8A44-8E06FA8C1CD9}" type="parTrans" cxnId="{5D3439C8-6DB6-4DB5-A88D-47620FED4C43}">
      <dgm:prSet/>
      <dgm:spPr/>
      <dgm:t>
        <a:bodyPr/>
        <a:lstStyle/>
        <a:p>
          <a:endParaRPr lang="zh-CN" altLang="en-US"/>
        </a:p>
      </dgm:t>
    </dgm:pt>
    <dgm:pt modelId="{180C4516-690D-4952-BC19-C7165219211C}" type="sibTrans" cxnId="{5D3439C8-6DB6-4DB5-A88D-47620FED4C43}">
      <dgm:prSet/>
      <dgm:spPr/>
      <dgm:t>
        <a:bodyPr/>
        <a:lstStyle/>
        <a:p>
          <a:endParaRPr lang="zh-CN" altLang="en-US"/>
        </a:p>
      </dgm:t>
    </dgm:pt>
    <dgm:pt modelId="{5523FC2C-14C3-43A1-8D28-587A1DDACBB4}">
      <dgm:prSet phldrT="[Text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总注册资本逾</a:t>
          </a:r>
          <a:r>
            <a:rPr lang="en-US" altLang="zh-CN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15</a:t>
          </a:r>
          <a:r>
            <a:rPr lang="zh-CN" altLang="en-US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亿元</a:t>
          </a:r>
          <a:endParaRPr lang="zh-CN" altLang="en-US" dirty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F2AEAF7-9A06-45F2-8F84-BBE626DBA284}" type="parTrans" cxnId="{DAED909C-A333-4933-80F0-C306D00B5AD4}">
      <dgm:prSet/>
      <dgm:spPr/>
      <dgm:t>
        <a:bodyPr/>
        <a:lstStyle/>
        <a:p>
          <a:endParaRPr lang="zh-CN" altLang="en-US"/>
        </a:p>
      </dgm:t>
    </dgm:pt>
    <dgm:pt modelId="{75919089-6A34-4310-9A8F-5D44C4FFAAF2}" type="sibTrans" cxnId="{DAED909C-A333-4933-80F0-C306D00B5AD4}">
      <dgm:prSet/>
      <dgm:spPr/>
      <dgm:t>
        <a:bodyPr/>
        <a:lstStyle/>
        <a:p>
          <a:endParaRPr lang="zh-CN" altLang="en-US"/>
        </a:p>
      </dgm:t>
    </dgm:pt>
    <dgm:pt modelId="{0DD36656-24E1-418B-AEB3-D1F94BD23E17}">
      <dgm:prSet phldrT="[Text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资产规模逾</a:t>
          </a:r>
          <a:r>
            <a:rPr lang="en-US" altLang="zh-CN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60</a:t>
          </a:r>
          <a:r>
            <a:rPr lang="zh-CN" altLang="en-US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亿元</a:t>
          </a:r>
          <a:endParaRPr lang="zh-CN" altLang="en-US" dirty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23B742B-CBE9-48D5-B013-EE30FF13A724}" type="parTrans" cxnId="{981B4B9E-CADA-4592-9BE6-2B7B38145C2A}">
      <dgm:prSet/>
      <dgm:spPr/>
      <dgm:t>
        <a:bodyPr/>
        <a:lstStyle/>
        <a:p>
          <a:endParaRPr lang="zh-CN" altLang="en-US"/>
        </a:p>
      </dgm:t>
    </dgm:pt>
    <dgm:pt modelId="{4456762E-BEF8-44EE-AD4B-DBD435FF0FE3}" type="sibTrans" cxnId="{981B4B9E-CADA-4592-9BE6-2B7B38145C2A}">
      <dgm:prSet/>
      <dgm:spPr/>
      <dgm:t>
        <a:bodyPr/>
        <a:lstStyle/>
        <a:p>
          <a:endParaRPr lang="zh-CN" altLang="en-US"/>
        </a:p>
      </dgm:t>
    </dgm:pt>
    <dgm:pt modelId="{48523814-522B-4507-9061-3D7AC673930B}" type="pres">
      <dgm:prSet presAssocID="{91E0450E-8C44-4562-9D92-8D0BA2D9E68E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6DD71EB1-E88D-4749-B777-841F4EDA1AC5}" type="pres">
      <dgm:prSet presAssocID="{69B0A021-9271-4959-AF60-018AFAF46707}" presName="horFlow" presStyleCnt="0"/>
      <dgm:spPr/>
    </dgm:pt>
    <dgm:pt modelId="{2727982D-15D2-4A7C-AD76-59436BA5D9C2}" type="pres">
      <dgm:prSet presAssocID="{69B0A021-9271-4959-AF60-018AFAF46707}" presName="bigChev" presStyleLbl="node1" presStyleIdx="0" presStyleCnt="4"/>
      <dgm:spPr/>
      <dgm:t>
        <a:bodyPr/>
        <a:lstStyle/>
        <a:p>
          <a:endParaRPr lang="zh-CN" altLang="en-US"/>
        </a:p>
      </dgm:t>
    </dgm:pt>
    <dgm:pt modelId="{A757B725-EF29-470F-9A2E-980B1443BB56}" type="pres">
      <dgm:prSet presAssocID="{69B0A021-9271-4959-AF60-018AFAF46707}" presName="vSp" presStyleCnt="0"/>
      <dgm:spPr/>
    </dgm:pt>
    <dgm:pt modelId="{D0886108-C7FB-47FC-8452-A707C8AB011E}" type="pres">
      <dgm:prSet presAssocID="{8D20A5A1-2675-48C6-A889-E55AFDEB5EBA}" presName="horFlow" presStyleCnt="0"/>
      <dgm:spPr/>
    </dgm:pt>
    <dgm:pt modelId="{D1C61C07-C091-441B-B226-5019A59FA378}" type="pres">
      <dgm:prSet presAssocID="{8D20A5A1-2675-48C6-A889-E55AFDEB5EBA}" presName="bigChev" presStyleLbl="node1" presStyleIdx="1" presStyleCnt="4"/>
      <dgm:spPr/>
      <dgm:t>
        <a:bodyPr/>
        <a:lstStyle/>
        <a:p>
          <a:endParaRPr lang="zh-CN" altLang="en-US"/>
        </a:p>
      </dgm:t>
    </dgm:pt>
    <dgm:pt modelId="{F37B188E-A594-4047-BB2B-C76B40024FFB}" type="pres">
      <dgm:prSet presAssocID="{8D20A5A1-2675-48C6-A889-E55AFDEB5EBA}" presName="vSp" presStyleCnt="0"/>
      <dgm:spPr/>
    </dgm:pt>
    <dgm:pt modelId="{57F7C975-78E1-4B07-95E7-4F24E224EA05}" type="pres">
      <dgm:prSet presAssocID="{5523FC2C-14C3-43A1-8D28-587A1DDACBB4}" presName="horFlow" presStyleCnt="0"/>
      <dgm:spPr/>
    </dgm:pt>
    <dgm:pt modelId="{8D2AF87B-A1AF-4DCD-879E-0CEFEB9B28D7}" type="pres">
      <dgm:prSet presAssocID="{5523FC2C-14C3-43A1-8D28-587A1DDACBB4}" presName="bigChev" presStyleLbl="node1" presStyleIdx="2" presStyleCnt="4"/>
      <dgm:spPr/>
      <dgm:t>
        <a:bodyPr/>
        <a:lstStyle/>
        <a:p>
          <a:endParaRPr lang="zh-CN" altLang="en-US"/>
        </a:p>
      </dgm:t>
    </dgm:pt>
    <dgm:pt modelId="{C9CE2B52-A38E-46A1-827D-2D74F2F2EC94}" type="pres">
      <dgm:prSet presAssocID="{5523FC2C-14C3-43A1-8D28-587A1DDACBB4}" presName="vSp" presStyleCnt="0"/>
      <dgm:spPr/>
    </dgm:pt>
    <dgm:pt modelId="{D0B99B47-70AC-45F9-9798-3F9E7EECB264}" type="pres">
      <dgm:prSet presAssocID="{0DD36656-24E1-418B-AEB3-D1F94BD23E17}" presName="horFlow" presStyleCnt="0"/>
      <dgm:spPr/>
    </dgm:pt>
    <dgm:pt modelId="{6EF42014-80C9-48EA-A953-8EA20EA03B12}" type="pres">
      <dgm:prSet presAssocID="{0DD36656-24E1-418B-AEB3-D1F94BD23E17}" presName="bigChev" presStyleLbl="node1" presStyleIdx="3" presStyleCnt="4"/>
      <dgm:spPr/>
      <dgm:t>
        <a:bodyPr/>
        <a:lstStyle/>
        <a:p>
          <a:endParaRPr lang="zh-CN" altLang="en-US"/>
        </a:p>
      </dgm:t>
    </dgm:pt>
  </dgm:ptLst>
  <dgm:cxnLst>
    <dgm:cxn modelId="{AD436725-CAB5-401C-86D8-801D3D7883D6}" type="presOf" srcId="{69B0A021-9271-4959-AF60-018AFAF46707}" destId="{2727982D-15D2-4A7C-AD76-59436BA5D9C2}" srcOrd="0" destOrd="0" presId="urn:microsoft.com/office/officeart/2005/8/layout/lProcess3"/>
    <dgm:cxn modelId="{EA89F772-F38B-4567-901D-7485912C120D}" type="presOf" srcId="{91E0450E-8C44-4562-9D92-8D0BA2D9E68E}" destId="{48523814-522B-4507-9061-3D7AC673930B}" srcOrd="0" destOrd="0" presId="urn:microsoft.com/office/officeart/2005/8/layout/lProcess3"/>
    <dgm:cxn modelId="{DAED909C-A333-4933-80F0-C306D00B5AD4}" srcId="{91E0450E-8C44-4562-9D92-8D0BA2D9E68E}" destId="{5523FC2C-14C3-43A1-8D28-587A1DDACBB4}" srcOrd="2" destOrd="0" parTransId="{4F2AEAF7-9A06-45F2-8F84-BBE626DBA284}" sibTransId="{75919089-6A34-4310-9A8F-5D44C4FFAAF2}"/>
    <dgm:cxn modelId="{981B4B9E-CADA-4592-9BE6-2B7B38145C2A}" srcId="{91E0450E-8C44-4562-9D92-8D0BA2D9E68E}" destId="{0DD36656-24E1-418B-AEB3-D1F94BD23E17}" srcOrd="3" destOrd="0" parTransId="{C23B742B-CBE9-48D5-B013-EE30FF13A724}" sibTransId="{4456762E-BEF8-44EE-AD4B-DBD435FF0FE3}"/>
    <dgm:cxn modelId="{7ED8B2B0-5363-42F5-AC24-F4E04BB6A485}" type="presOf" srcId="{8D20A5A1-2675-48C6-A889-E55AFDEB5EBA}" destId="{D1C61C07-C091-441B-B226-5019A59FA378}" srcOrd="0" destOrd="0" presId="urn:microsoft.com/office/officeart/2005/8/layout/lProcess3"/>
    <dgm:cxn modelId="{E98FBC0D-4EBD-4B31-A388-BBA79A2C572D}" srcId="{91E0450E-8C44-4562-9D92-8D0BA2D9E68E}" destId="{69B0A021-9271-4959-AF60-018AFAF46707}" srcOrd="0" destOrd="0" parTransId="{24BE9528-51F1-4288-8642-27BABE7E1876}" sibTransId="{66E67251-1E85-448A-94EF-C18D28FFE04C}"/>
    <dgm:cxn modelId="{5D3439C8-6DB6-4DB5-A88D-47620FED4C43}" srcId="{91E0450E-8C44-4562-9D92-8D0BA2D9E68E}" destId="{8D20A5A1-2675-48C6-A889-E55AFDEB5EBA}" srcOrd="1" destOrd="0" parTransId="{E6A42D27-9954-4566-8A44-8E06FA8C1CD9}" sibTransId="{180C4516-690D-4952-BC19-C7165219211C}"/>
    <dgm:cxn modelId="{98659E52-B668-4E45-9CA5-8F5FB6DBFDD3}" type="presOf" srcId="{5523FC2C-14C3-43A1-8D28-587A1DDACBB4}" destId="{8D2AF87B-A1AF-4DCD-879E-0CEFEB9B28D7}" srcOrd="0" destOrd="0" presId="urn:microsoft.com/office/officeart/2005/8/layout/lProcess3"/>
    <dgm:cxn modelId="{0975462C-B0F3-47C8-AA7D-1A978935FAB4}" type="presOf" srcId="{0DD36656-24E1-418B-AEB3-D1F94BD23E17}" destId="{6EF42014-80C9-48EA-A953-8EA20EA03B12}" srcOrd="0" destOrd="0" presId="urn:microsoft.com/office/officeart/2005/8/layout/lProcess3"/>
    <dgm:cxn modelId="{D67D1784-6EC8-44ED-B1B1-075D19182A37}" type="presParOf" srcId="{48523814-522B-4507-9061-3D7AC673930B}" destId="{6DD71EB1-E88D-4749-B777-841F4EDA1AC5}" srcOrd="0" destOrd="0" presId="urn:microsoft.com/office/officeart/2005/8/layout/lProcess3"/>
    <dgm:cxn modelId="{E7A9F88D-BF6B-46D5-9C6F-006D82F66982}" type="presParOf" srcId="{6DD71EB1-E88D-4749-B777-841F4EDA1AC5}" destId="{2727982D-15D2-4A7C-AD76-59436BA5D9C2}" srcOrd="0" destOrd="0" presId="urn:microsoft.com/office/officeart/2005/8/layout/lProcess3"/>
    <dgm:cxn modelId="{C1A3038A-B9B5-4FDA-91C1-0E0BADD41250}" type="presParOf" srcId="{48523814-522B-4507-9061-3D7AC673930B}" destId="{A757B725-EF29-470F-9A2E-980B1443BB56}" srcOrd="1" destOrd="0" presId="urn:microsoft.com/office/officeart/2005/8/layout/lProcess3"/>
    <dgm:cxn modelId="{8403AFCB-518C-406D-B356-A526BE6729D6}" type="presParOf" srcId="{48523814-522B-4507-9061-3D7AC673930B}" destId="{D0886108-C7FB-47FC-8452-A707C8AB011E}" srcOrd="2" destOrd="0" presId="urn:microsoft.com/office/officeart/2005/8/layout/lProcess3"/>
    <dgm:cxn modelId="{10462BBA-A1E2-4108-BCEA-83FA60D06094}" type="presParOf" srcId="{D0886108-C7FB-47FC-8452-A707C8AB011E}" destId="{D1C61C07-C091-441B-B226-5019A59FA378}" srcOrd="0" destOrd="0" presId="urn:microsoft.com/office/officeart/2005/8/layout/lProcess3"/>
    <dgm:cxn modelId="{663CDE00-2194-4A3F-BCA3-A2180F5303E9}" type="presParOf" srcId="{48523814-522B-4507-9061-3D7AC673930B}" destId="{F37B188E-A594-4047-BB2B-C76B40024FFB}" srcOrd="3" destOrd="0" presId="urn:microsoft.com/office/officeart/2005/8/layout/lProcess3"/>
    <dgm:cxn modelId="{06E15DE4-CB8E-4228-A0C1-E9BD564E3719}" type="presParOf" srcId="{48523814-522B-4507-9061-3D7AC673930B}" destId="{57F7C975-78E1-4B07-95E7-4F24E224EA05}" srcOrd="4" destOrd="0" presId="urn:microsoft.com/office/officeart/2005/8/layout/lProcess3"/>
    <dgm:cxn modelId="{016E8A4E-EA7D-4AF7-9532-FE17A92147A7}" type="presParOf" srcId="{57F7C975-78E1-4B07-95E7-4F24E224EA05}" destId="{8D2AF87B-A1AF-4DCD-879E-0CEFEB9B28D7}" srcOrd="0" destOrd="0" presId="urn:microsoft.com/office/officeart/2005/8/layout/lProcess3"/>
    <dgm:cxn modelId="{1307CF2B-254F-4A88-96BC-5F4458F0AAA8}" type="presParOf" srcId="{48523814-522B-4507-9061-3D7AC673930B}" destId="{C9CE2B52-A38E-46A1-827D-2D74F2F2EC94}" srcOrd="5" destOrd="0" presId="urn:microsoft.com/office/officeart/2005/8/layout/lProcess3"/>
    <dgm:cxn modelId="{B554374F-C85B-4D10-A785-EC6AC187BC87}" type="presParOf" srcId="{48523814-522B-4507-9061-3D7AC673930B}" destId="{D0B99B47-70AC-45F9-9798-3F9E7EECB264}" srcOrd="6" destOrd="0" presId="urn:microsoft.com/office/officeart/2005/8/layout/lProcess3"/>
    <dgm:cxn modelId="{E0F3BAB1-ADF1-42AF-AE8D-0C98B9E844D5}" type="presParOf" srcId="{D0B99B47-70AC-45F9-9798-3F9E7EECB264}" destId="{6EF42014-80C9-48EA-A953-8EA20EA03B12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8BC2542-B7D0-4962-BAAF-BB1EED0D3545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BAC63995-AB2D-4061-A7F3-F26F3D98C175}">
      <dgm:prSet phldrT="[Text]" custT="1"/>
      <dgm:spPr/>
      <dgm:t>
        <a:bodyPr/>
        <a:lstStyle/>
        <a:p>
          <a:r>
            <a:rPr lang="zh-CN" altLang="en-US" sz="20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五项服务</a:t>
          </a:r>
          <a:endParaRPr lang="zh-CN" altLang="en-US" sz="2000" dirty="0">
            <a:solidFill>
              <a:srgbClr val="FFFF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66ED661-CD17-40B8-B364-4EDCB81039DF}" type="parTrans" cxnId="{A1FFFB09-7A89-4A2F-A413-8C52B4E281C7}">
      <dgm:prSet/>
      <dgm:spPr/>
      <dgm:t>
        <a:bodyPr/>
        <a:lstStyle/>
        <a:p>
          <a:endParaRPr lang="zh-CN" altLang="en-US"/>
        </a:p>
      </dgm:t>
    </dgm:pt>
    <dgm:pt modelId="{A248DDD5-4AFA-4D7F-AF94-BD8AE8B8FA4A}" type="sibTrans" cxnId="{A1FFFB09-7A89-4A2F-A413-8C52B4E281C7}">
      <dgm:prSet/>
      <dgm:spPr/>
      <dgm:t>
        <a:bodyPr/>
        <a:lstStyle/>
        <a:p>
          <a:endParaRPr lang="zh-CN" altLang="en-US"/>
        </a:p>
      </dgm:t>
    </dgm:pt>
    <dgm:pt modelId="{782E8BE8-C3A2-4267-B4D3-C2D23737E248}">
      <dgm:prSet phldrT="[Text]" custT="1"/>
      <dgm:spPr/>
      <dgm:t>
        <a:bodyPr/>
        <a:lstStyle/>
        <a:p>
          <a:r>
            <a:rPr lang="zh-CN" altLang="en-US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科研资源</a:t>
          </a:r>
          <a:endParaRPr lang="zh-CN" altLang="en-US" sz="16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7C5A5BC-73D6-40AC-8566-8E51E79C3DC5}" type="parTrans" cxnId="{B04C97CF-F996-48EA-90D9-D2B353B4A2D0}">
      <dgm:prSet/>
      <dgm:spPr/>
      <dgm:t>
        <a:bodyPr/>
        <a:lstStyle/>
        <a:p>
          <a:endParaRPr lang="zh-CN" altLang="en-US"/>
        </a:p>
      </dgm:t>
    </dgm:pt>
    <dgm:pt modelId="{3E7E6455-7A2B-48D1-887E-CF5B807B1E55}" type="sibTrans" cxnId="{B04C97CF-F996-48EA-90D9-D2B353B4A2D0}">
      <dgm:prSet/>
      <dgm:spPr/>
      <dgm:t>
        <a:bodyPr/>
        <a:lstStyle/>
        <a:p>
          <a:endParaRPr lang="zh-CN" altLang="en-US"/>
        </a:p>
      </dgm:t>
    </dgm:pt>
    <dgm:pt modelId="{2E4065DD-4EE1-477D-8F3F-380D912B4C08}">
      <dgm:prSet phldrT="[Text]" custT="1"/>
      <dgm:spPr/>
      <dgm:t>
        <a:bodyPr/>
        <a:lstStyle/>
        <a:p>
          <a:r>
            <a:rPr lang="zh-CN" altLang="en-US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辅导</a:t>
          </a:r>
          <a:r>
            <a:rPr lang="en-US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&amp;</a:t>
          </a:r>
          <a:r>
            <a:rPr lang="zh-CN" altLang="en-US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投资</a:t>
          </a:r>
          <a:endParaRPr lang="zh-CN" altLang="en-US" sz="16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4554277-766C-4B84-AFAE-98F6D8754C5F}" type="parTrans" cxnId="{531D3D7D-4538-4176-A380-C86ABE6B691D}">
      <dgm:prSet/>
      <dgm:spPr/>
      <dgm:t>
        <a:bodyPr/>
        <a:lstStyle/>
        <a:p>
          <a:endParaRPr lang="zh-CN" altLang="en-US"/>
        </a:p>
      </dgm:t>
    </dgm:pt>
    <dgm:pt modelId="{B0E986CA-E8C2-4ED6-B019-28EFE62B8369}" type="sibTrans" cxnId="{531D3D7D-4538-4176-A380-C86ABE6B691D}">
      <dgm:prSet/>
      <dgm:spPr/>
      <dgm:t>
        <a:bodyPr/>
        <a:lstStyle/>
        <a:p>
          <a:endParaRPr lang="zh-CN" altLang="en-US"/>
        </a:p>
      </dgm:t>
    </dgm:pt>
    <dgm:pt modelId="{A47139A4-F3A0-40C9-A370-ADFFB0B494C1}">
      <dgm:prSet phldrT="[Text]" custT="1"/>
      <dgm:spPr/>
      <dgm:t>
        <a:bodyPr/>
        <a:lstStyle/>
        <a:p>
          <a:r>
            <a:rPr lang="zh-CN" altLang="en-US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园区服务</a:t>
          </a:r>
          <a:endParaRPr lang="zh-CN" altLang="en-US" sz="16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027D537-B0E3-4ECA-BE82-1EA0290248C7}" type="parTrans" cxnId="{3688CB75-BC9D-4ACA-B42F-D1B50D9C4771}">
      <dgm:prSet/>
      <dgm:spPr/>
      <dgm:t>
        <a:bodyPr/>
        <a:lstStyle/>
        <a:p>
          <a:endParaRPr lang="zh-CN" altLang="en-US"/>
        </a:p>
      </dgm:t>
    </dgm:pt>
    <dgm:pt modelId="{A7F5FE4D-720D-45C5-9543-E7AFC092944A}" type="sibTrans" cxnId="{3688CB75-BC9D-4ACA-B42F-D1B50D9C4771}">
      <dgm:prSet/>
      <dgm:spPr/>
      <dgm:t>
        <a:bodyPr/>
        <a:lstStyle/>
        <a:p>
          <a:endParaRPr lang="zh-CN" altLang="en-US"/>
        </a:p>
      </dgm:t>
    </dgm:pt>
    <dgm:pt modelId="{7FB3D29E-CF92-4CE6-B47F-D40A00AB27EF}">
      <dgm:prSet phldrT="[Text]" custT="1"/>
      <dgm:spPr/>
      <dgm:t>
        <a:bodyPr/>
        <a:lstStyle/>
        <a:p>
          <a:r>
            <a:rPr lang="zh-CN" altLang="en-US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服务平台</a:t>
          </a:r>
          <a:endParaRPr lang="zh-CN" altLang="en-US" sz="16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F7DFE40-2707-4202-80A2-274161211FA1}" type="parTrans" cxnId="{812E85F1-5D24-4F8C-8987-A1DA70828D74}">
      <dgm:prSet/>
      <dgm:spPr/>
      <dgm:t>
        <a:bodyPr/>
        <a:lstStyle/>
        <a:p>
          <a:endParaRPr lang="zh-CN" altLang="en-US"/>
        </a:p>
      </dgm:t>
    </dgm:pt>
    <dgm:pt modelId="{8636B3A4-A9DF-4F3D-ACDD-FAB2AFB433DC}" type="sibTrans" cxnId="{812E85F1-5D24-4F8C-8987-A1DA70828D74}">
      <dgm:prSet/>
      <dgm:spPr/>
      <dgm:t>
        <a:bodyPr/>
        <a:lstStyle/>
        <a:p>
          <a:endParaRPr lang="zh-CN" altLang="en-US"/>
        </a:p>
      </dgm:t>
    </dgm:pt>
    <dgm:pt modelId="{F05CB763-7348-4BCD-88F0-5772403A540F}">
      <dgm:prSet phldrT="[Text]" custT="1"/>
      <dgm:spPr/>
      <dgm:t>
        <a:bodyPr/>
        <a:lstStyle/>
        <a:p>
          <a:r>
            <a:rPr lang="zh-CN" altLang="en-US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市场</a:t>
          </a:r>
          <a:r>
            <a:rPr lang="en-US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&amp;</a:t>
          </a:r>
          <a:r>
            <a:rPr lang="zh-CN" altLang="en-US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品牌</a:t>
          </a:r>
          <a:endParaRPr lang="zh-CN" altLang="en-US" sz="16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0B6A664-1083-4221-8AB8-2EE6A86607B8}" type="parTrans" cxnId="{E15625CA-65C0-4823-8232-4001EC36E311}">
      <dgm:prSet/>
      <dgm:spPr/>
      <dgm:t>
        <a:bodyPr/>
        <a:lstStyle/>
        <a:p>
          <a:endParaRPr lang="zh-CN" altLang="en-US"/>
        </a:p>
      </dgm:t>
    </dgm:pt>
    <dgm:pt modelId="{1125784F-11AE-4060-A709-BE17215C1A1F}" type="sibTrans" cxnId="{E15625CA-65C0-4823-8232-4001EC36E311}">
      <dgm:prSet/>
      <dgm:spPr/>
      <dgm:t>
        <a:bodyPr/>
        <a:lstStyle/>
        <a:p>
          <a:endParaRPr lang="zh-CN" altLang="en-US"/>
        </a:p>
      </dgm:t>
    </dgm:pt>
    <dgm:pt modelId="{E7957837-C86E-4F67-AF4E-AA9C7292EE8C}" type="pres">
      <dgm:prSet presAssocID="{18BC2542-B7D0-4962-BAAF-BB1EED0D3545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8D654D1C-B331-4D3C-BB08-2B2349B37A28}" type="pres">
      <dgm:prSet presAssocID="{BAC63995-AB2D-4061-A7F3-F26F3D98C175}" presName="hierRoot1" presStyleCnt="0">
        <dgm:presLayoutVars>
          <dgm:hierBranch val="init"/>
        </dgm:presLayoutVars>
      </dgm:prSet>
      <dgm:spPr/>
    </dgm:pt>
    <dgm:pt modelId="{171D0CA2-BA33-4686-A270-445E5424FC39}" type="pres">
      <dgm:prSet presAssocID="{BAC63995-AB2D-4061-A7F3-F26F3D98C175}" presName="rootComposite1" presStyleCnt="0"/>
      <dgm:spPr/>
    </dgm:pt>
    <dgm:pt modelId="{E7166E84-3F78-46A8-8054-B05AB3B1353E}" type="pres">
      <dgm:prSet presAssocID="{BAC63995-AB2D-4061-A7F3-F26F3D98C175}" presName="rootText1" presStyleLbl="alignAcc1" presStyleIdx="0" presStyleCnt="0" custScaleX="19688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70B7CF0-0C3E-40F0-92D8-0451523871F5}" type="pres">
      <dgm:prSet presAssocID="{BAC63995-AB2D-4061-A7F3-F26F3D98C175}" presName="topArc1" presStyleLbl="parChTrans1D1" presStyleIdx="0" presStyleCnt="12"/>
      <dgm:spPr>
        <a:prstGeom prst="ellipse">
          <a:avLst/>
        </a:prstGeom>
      </dgm:spPr>
    </dgm:pt>
    <dgm:pt modelId="{42F6A446-C3B0-4799-8548-27D4119F5F5D}" type="pres">
      <dgm:prSet presAssocID="{BAC63995-AB2D-4061-A7F3-F26F3D98C175}" presName="bottomArc1" presStyleLbl="parChTrans1D1" presStyleIdx="1" presStyleCnt="12"/>
      <dgm:spPr/>
    </dgm:pt>
    <dgm:pt modelId="{E165A6E8-C75C-4D3A-AC8D-41A906BC5F33}" type="pres">
      <dgm:prSet presAssocID="{BAC63995-AB2D-4061-A7F3-F26F3D98C175}" presName="topConnNode1" presStyleLbl="node1" presStyleIdx="0" presStyleCnt="0"/>
      <dgm:spPr/>
      <dgm:t>
        <a:bodyPr/>
        <a:lstStyle/>
        <a:p>
          <a:endParaRPr lang="zh-CN" altLang="en-US"/>
        </a:p>
      </dgm:t>
    </dgm:pt>
    <dgm:pt modelId="{62F5FEEE-44DF-427B-83C3-F003302291BD}" type="pres">
      <dgm:prSet presAssocID="{BAC63995-AB2D-4061-A7F3-F26F3D98C175}" presName="hierChild2" presStyleCnt="0"/>
      <dgm:spPr/>
    </dgm:pt>
    <dgm:pt modelId="{C162F614-4098-4238-9F7E-93E49ABBA989}" type="pres">
      <dgm:prSet presAssocID="{B7C5A5BC-73D6-40AC-8566-8E51E79C3DC5}" presName="Name28" presStyleLbl="parChTrans1D2" presStyleIdx="0" presStyleCnt="5"/>
      <dgm:spPr/>
      <dgm:t>
        <a:bodyPr/>
        <a:lstStyle/>
        <a:p>
          <a:endParaRPr lang="zh-CN" altLang="en-US"/>
        </a:p>
      </dgm:t>
    </dgm:pt>
    <dgm:pt modelId="{CDCC2734-47D4-4A9C-87D3-0433F9567795}" type="pres">
      <dgm:prSet presAssocID="{782E8BE8-C3A2-4267-B4D3-C2D23737E248}" presName="hierRoot2" presStyleCnt="0">
        <dgm:presLayoutVars>
          <dgm:hierBranch val="init"/>
        </dgm:presLayoutVars>
      </dgm:prSet>
      <dgm:spPr/>
    </dgm:pt>
    <dgm:pt modelId="{C18B416B-32C0-4B5A-AF65-F0733012B5A7}" type="pres">
      <dgm:prSet presAssocID="{782E8BE8-C3A2-4267-B4D3-C2D23737E248}" presName="rootComposite2" presStyleCnt="0"/>
      <dgm:spPr/>
    </dgm:pt>
    <dgm:pt modelId="{1D1F4EA9-A636-4E2C-A023-4030237B85AF}" type="pres">
      <dgm:prSet presAssocID="{782E8BE8-C3A2-4267-B4D3-C2D23737E24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5BA0793-7F44-4D29-96ED-AC8DF76E74E4}" type="pres">
      <dgm:prSet presAssocID="{782E8BE8-C3A2-4267-B4D3-C2D23737E248}" presName="topArc2" presStyleLbl="parChTrans1D1" presStyleIdx="2" presStyleCnt="12"/>
      <dgm:spPr/>
    </dgm:pt>
    <dgm:pt modelId="{42E35E70-0622-4CFD-9A35-7CA22628DB31}" type="pres">
      <dgm:prSet presAssocID="{782E8BE8-C3A2-4267-B4D3-C2D23737E248}" presName="bottomArc2" presStyleLbl="parChTrans1D1" presStyleIdx="3" presStyleCnt="12"/>
      <dgm:spPr/>
    </dgm:pt>
    <dgm:pt modelId="{E9C19E38-E360-4F34-A091-FB29DBAC6CD2}" type="pres">
      <dgm:prSet presAssocID="{782E8BE8-C3A2-4267-B4D3-C2D23737E248}" presName="topConnNode2" presStyleLbl="node2" presStyleIdx="0" presStyleCnt="0"/>
      <dgm:spPr/>
      <dgm:t>
        <a:bodyPr/>
        <a:lstStyle/>
        <a:p>
          <a:endParaRPr lang="zh-CN" altLang="en-US"/>
        </a:p>
      </dgm:t>
    </dgm:pt>
    <dgm:pt modelId="{4CCF37F7-BFF1-4326-B95E-839680CDD922}" type="pres">
      <dgm:prSet presAssocID="{782E8BE8-C3A2-4267-B4D3-C2D23737E248}" presName="hierChild4" presStyleCnt="0"/>
      <dgm:spPr/>
    </dgm:pt>
    <dgm:pt modelId="{55095B2C-E5F3-4B61-9524-EAA8812E9FBB}" type="pres">
      <dgm:prSet presAssocID="{782E8BE8-C3A2-4267-B4D3-C2D23737E248}" presName="hierChild5" presStyleCnt="0"/>
      <dgm:spPr/>
    </dgm:pt>
    <dgm:pt modelId="{5D36DBAC-1CDB-4E5A-9C02-2EC3ED5753F3}" type="pres">
      <dgm:prSet presAssocID="{3F7DFE40-2707-4202-80A2-274161211FA1}" presName="Name28" presStyleLbl="parChTrans1D2" presStyleIdx="1" presStyleCnt="5"/>
      <dgm:spPr/>
      <dgm:t>
        <a:bodyPr/>
        <a:lstStyle/>
        <a:p>
          <a:endParaRPr lang="zh-CN" altLang="en-US"/>
        </a:p>
      </dgm:t>
    </dgm:pt>
    <dgm:pt modelId="{B1ECF2E5-BB50-4DBE-BAD5-073EEE4ED0C3}" type="pres">
      <dgm:prSet presAssocID="{7FB3D29E-CF92-4CE6-B47F-D40A00AB27EF}" presName="hierRoot2" presStyleCnt="0">
        <dgm:presLayoutVars>
          <dgm:hierBranch val="init"/>
        </dgm:presLayoutVars>
      </dgm:prSet>
      <dgm:spPr/>
    </dgm:pt>
    <dgm:pt modelId="{4FAB6A6B-1841-4604-9F45-74C8862CB0CB}" type="pres">
      <dgm:prSet presAssocID="{7FB3D29E-CF92-4CE6-B47F-D40A00AB27EF}" presName="rootComposite2" presStyleCnt="0"/>
      <dgm:spPr/>
    </dgm:pt>
    <dgm:pt modelId="{77EA3DB9-5B6E-4529-A221-E03FD22B86E5}" type="pres">
      <dgm:prSet presAssocID="{7FB3D29E-CF92-4CE6-B47F-D40A00AB27E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5075BAA0-49B2-41A0-A153-9C0827FD58C8}" type="pres">
      <dgm:prSet presAssocID="{7FB3D29E-CF92-4CE6-B47F-D40A00AB27EF}" presName="topArc2" presStyleLbl="parChTrans1D1" presStyleIdx="4" presStyleCnt="12"/>
      <dgm:spPr/>
    </dgm:pt>
    <dgm:pt modelId="{F209114D-2529-4093-B696-F5537BA3A34F}" type="pres">
      <dgm:prSet presAssocID="{7FB3D29E-CF92-4CE6-B47F-D40A00AB27EF}" presName="bottomArc2" presStyleLbl="parChTrans1D1" presStyleIdx="5" presStyleCnt="12"/>
      <dgm:spPr/>
    </dgm:pt>
    <dgm:pt modelId="{5CE02A1B-3768-4A89-BB4A-F102A02479F0}" type="pres">
      <dgm:prSet presAssocID="{7FB3D29E-CF92-4CE6-B47F-D40A00AB27EF}" presName="topConnNode2" presStyleLbl="node2" presStyleIdx="0" presStyleCnt="0"/>
      <dgm:spPr/>
      <dgm:t>
        <a:bodyPr/>
        <a:lstStyle/>
        <a:p>
          <a:endParaRPr lang="zh-CN" altLang="en-US"/>
        </a:p>
      </dgm:t>
    </dgm:pt>
    <dgm:pt modelId="{D6805727-419B-4EBC-8544-5C180BF276BD}" type="pres">
      <dgm:prSet presAssocID="{7FB3D29E-CF92-4CE6-B47F-D40A00AB27EF}" presName="hierChild4" presStyleCnt="0"/>
      <dgm:spPr/>
    </dgm:pt>
    <dgm:pt modelId="{5C51C371-FC3F-4B9E-A173-18C70BAA80F3}" type="pres">
      <dgm:prSet presAssocID="{7FB3D29E-CF92-4CE6-B47F-D40A00AB27EF}" presName="hierChild5" presStyleCnt="0"/>
      <dgm:spPr/>
    </dgm:pt>
    <dgm:pt modelId="{84CF5BE3-ECC2-44CC-BBE2-E120DFAD5039}" type="pres">
      <dgm:prSet presAssocID="{70B6A664-1083-4221-8AB8-2EE6A86607B8}" presName="Name28" presStyleLbl="parChTrans1D2" presStyleIdx="2" presStyleCnt="5"/>
      <dgm:spPr/>
      <dgm:t>
        <a:bodyPr/>
        <a:lstStyle/>
        <a:p>
          <a:endParaRPr lang="zh-CN" altLang="en-US"/>
        </a:p>
      </dgm:t>
    </dgm:pt>
    <dgm:pt modelId="{A84000FA-309A-438E-BFD6-E52A9784B67C}" type="pres">
      <dgm:prSet presAssocID="{F05CB763-7348-4BCD-88F0-5772403A540F}" presName="hierRoot2" presStyleCnt="0">
        <dgm:presLayoutVars>
          <dgm:hierBranch val="init"/>
        </dgm:presLayoutVars>
      </dgm:prSet>
      <dgm:spPr/>
    </dgm:pt>
    <dgm:pt modelId="{4211072F-EEB3-4616-94BC-74EC780AE83F}" type="pres">
      <dgm:prSet presAssocID="{F05CB763-7348-4BCD-88F0-5772403A540F}" presName="rootComposite2" presStyleCnt="0"/>
      <dgm:spPr/>
    </dgm:pt>
    <dgm:pt modelId="{0A92AD9D-19DB-450C-93F0-B9E869812BA0}" type="pres">
      <dgm:prSet presAssocID="{F05CB763-7348-4BCD-88F0-5772403A540F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E37EF04-0839-4A06-93A9-8EF583F7B03D}" type="pres">
      <dgm:prSet presAssocID="{F05CB763-7348-4BCD-88F0-5772403A540F}" presName="topArc2" presStyleLbl="parChTrans1D1" presStyleIdx="6" presStyleCnt="12"/>
      <dgm:spPr/>
    </dgm:pt>
    <dgm:pt modelId="{015EF032-2C68-4C85-8008-7CFC2098D91F}" type="pres">
      <dgm:prSet presAssocID="{F05CB763-7348-4BCD-88F0-5772403A540F}" presName="bottomArc2" presStyleLbl="parChTrans1D1" presStyleIdx="7" presStyleCnt="12"/>
      <dgm:spPr/>
    </dgm:pt>
    <dgm:pt modelId="{71ABC92C-FF5E-4860-8568-035E8983E620}" type="pres">
      <dgm:prSet presAssocID="{F05CB763-7348-4BCD-88F0-5772403A540F}" presName="topConnNode2" presStyleLbl="node2" presStyleIdx="0" presStyleCnt="0"/>
      <dgm:spPr/>
      <dgm:t>
        <a:bodyPr/>
        <a:lstStyle/>
        <a:p>
          <a:endParaRPr lang="zh-CN" altLang="en-US"/>
        </a:p>
      </dgm:t>
    </dgm:pt>
    <dgm:pt modelId="{E1A48A51-90C6-424E-8A0D-C305DEA83A2E}" type="pres">
      <dgm:prSet presAssocID="{F05CB763-7348-4BCD-88F0-5772403A540F}" presName="hierChild4" presStyleCnt="0"/>
      <dgm:spPr/>
    </dgm:pt>
    <dgm:pt modelId="{4751A8DC-7B93-428C-82A4-E303D73B67CA}" type="pres">
      <dgm:prSet presAssocID="{F05CB763-7348-4BCD-88F0-5772403A540F}" presName="hierChild5" presStyleCnt="0"/>
      <dgm:spPr/>
    </dgm:pt>
    <dgm:pt modelId="{EC053AB8-73E9-47E6-B253-53E1EBF135D7}" type="pres">
      <dgm:prSet presAssocID="{8027D537-B0E3-4ECA-BE82-1EA0290248C7}" presName="Name28" presStyleLbl="parChTrans1D2" presStyleIdx="3" presStyleCnt="5"/>
      <dgm:spPr/>
      <dgm:t>
        <a:bodyPr/>
        <a:lstStyle/>
        <a:p>
          <a:endParaRPr lang="zh-CN" altLang="en-US"/>
        </a:p>
      </dgm:t>
    </dgm:pt>
    <dgm:pt modelId="{84E3F3FE-4A60-4485-B34E-8F720F820084}" type="pres">
      <dgm:prSet presAssocID="{A47139A4-F3A0-40C9-A370-ADFFB0B494C1}" presName="hierRoot2" presStyleCnt="0">
        <dgm:presLayoutVars>
          <dgm:hierBranch val="init"/>
        </dgm:presLayoutVars>
      </dgm:prSet>
      <dgm:spPr/>
    </dgm:pt>
    <dgm:pt modelId="{F36567F2-E229-4C94-B841-4A9B3601446B}" type="pres">
      <dgm:prSet presAssocID="{A47139A4-F3A0-40C9-A370-ADFFB0B494C1}" presName="rootComposite2" presStyleCnt="0"/>
      <dgm:spPr/>
    </dgm:pt>
    <dgm:pt modelId="{970E8E78-78C3-40B2-B7FD-D4230611E086}" type="pres">
      <dgm:prSet presAssocID="{A47139A4-F3A0-40C9-A370-ADFFB0B494C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7C52B31-3D47-4A58-AB4F-2840FC9EC24A}" type="pres">
      <dgm:prSet presAssocID="{A47139A4-F3A0-40C9-A370-ADFFB0B494C1}" presName="topArc2" presStyleLbl="parChTrans1D1" presStyleIdx="8" presStyleCnt="12"/>
      <dgm:spPr/>
    </dgm:pt>
    <dgm:pt modelId="{9286E440-90FF-474C-A67D-82188E9C4E9C}" type="pres">
      <dgm:prSet presAssocID="{A47139A4-F3A0-40C9-A370-ADFFB0B494C1}" presName="bottomArc2" presStyleLbl="parChTrans1D1" presStyleIdx="9" presStyleCnt="12"/>
      <dgm:spPr/>
    </dgm:pt>
    <dgm:pt modelId="{F6BFA14E-0E0C-4A7A-BDFF-2E0022224DCC}" type="pres">
      <dgm:prSet presAssocID="{A47139A4-F3A0-40C9-A370-ADFFB0B494C1}" presName="topConnNode2" presStyleLbl="node2" presStyleIdx="0" presStyleCnt="0"/>
      <dgm:spPr/>
      <dgm:t>
        <a:bodyPr/>
        <a:lstStyle/>
        <a:p>
          <a:endParaRPr lang="zh-CN" altLang="en-US"/>
        </a:p>
      </dgm:t>
    </dgm:pt>
    <dgm:pt modelId="{19DCD2F0-27E5-47C7-ACBA-B8475719609A}" type="pres">
      <dgm:prSet presAssocID="{A47139A4-F3A0-40C9-A370-ADFFB0B494C1}" presName="hierChild4" presStyleCnt="0"/>
      <dgm:spPr/>
    </dgm:pt>
    <dgm:pt modelId="{8B62E838-61EC-493B-8C34-9977BCAC73B3}" type="pres">
      <dgm:prSet presAssocID="{A47139A4-F3A0-40C9-A370-ADFFB0B494C1}" presName="hierChild5" presStyleCnt="0"/>
      <dgm:spPr/>
    </dgm:pt>
    <dgm:pt modelId="{205BE70E-C2CA-41B2-87B8-5BBF7E584F56}" type="pres">
      <dgm:prSet presAssocID="{F4554277-766C-4B84-AFAE-98F6D8754C5F}" presName="Name28" presStyleLbl="parChTrans1D2" presStyleIdx="4" presStyleCnt="5"/>
      <dgm:spPr/>
      <dgm:t>
        <a:bodyPr/>
        <a:lstStyle/>
        <a:p>
          <a:endParaRPr lang="zh-CN" altLang="en-US"/>
        </a:p>
      </dgm:t>
    </dgm:pt>
    <dgm:pt modelId="{A8F4B2C3-31FF-4551-84B9-A5EE21E97C31}" type="pres">
      <dgm:prSet presAssocID="{2E4065DD-4EE1-477D-8F3F-380D912B4C08}" presName="hierRoot2" presStyleCnt="0">
        <dgm:presLayoutVars>
          <dgm:hierBranch val="init"/>
        </dgm:presLayoutVars>
      </dgm:prSet>
      <dgm:spPr/>
    </dgm:pt>
    <dgm:pt modelId="{3A83F474-9DDD-4B7C-BF04-27C8D4157627}" type="pres">
      <dgm:prSet presAssocID="{2E4065DD-4EE1-477D-8F3F-380D912B4C08}" presName="rootComposite2" presStyleCnt="0"/>
      <dgm:spPr/>
    </dgm:pt>
    <dgm:pt modelId="{3C1BD517-DF7A-491E-A0D1-8B5739A59AD3}" type="pres">
      <dgm:prSet presAssocID="{2E4065DD-4EE1-477D-8F3F-380D912B4C0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4A82E9F7-BE2F-4C20-A416-431845AD7C41}" type="pres">
      <dgm:prSet presAssocID="{2E4065DD-4EE1-477D-8F3F-380D912B4C08}" presName="topArc2" presStyleLbl="parChTrans1D1" presStyleIdx="10" presStyleCnt="12"/>
      <dgm:spPr/>
    </dgm:pt>
    <dgm:pt modelId="{38567AA9-1DFB-46FA-9757-232E82B319B7}" type="pres">
      <dgm:prSet presAssocID="{2E4065DD-4EE1-477D-8F3F-380D912B4C08}" presName="bottomArc2" presStyleLbl="parChTrans1D1" presStyleIdx="11" presStyleCnt="12"/>
      <dgm:spPr/>
    </dgm:pt>
    <dgm:pt modelId="{FF228945-843C-4C61-BB06-492849262A31}" type="pres">
      <dgm:prSet presAssocID="{2E4065DD-4EE1-477D-8F3F-380D912B4C08}" presName="topConnNode2" presStyleLbl="node2" presStyleIdx="0" presStyleCnt="0"/>
      <dgm:spPr/>
      <dgm:t>
        <a:bodyPr/>
        <a:lstStyle/>
        <a:p>
          <a:endParaRPr lang="zh-CN" altLang="en-US"/>
        </a:p>
      </dgm:t>
    </dgm:pt>
    <dgm:pt modelId="{2ACF1A49-7BD8-454E-8351-D37222CC871D}" type="pres">
      <dgm:prSet presAssocID="{2E4065DD-4EE1-477D-8F3F-380D912B4C08}" presName="hierChild4" presStyleCnt="0"/>
      <dgm:spPr/>
    </dgm:pt>
    <dgm:pt modelId="{D4509622-A260-4AE7-B11B-9D8E103FCA62}" type="pres">
      <dgm:prSet presAssocID="{2E4065DD-4EE1-477D-8F3F-380D912B4C08}" presName="hierChild5" presStyleCnt="0"/>
      <dgm:spPr/>
    </dgm:pt>
    <dgm:pt modelId="{EF5E723C-FE34-4244-BB12-D11430FE4DD9}" type="pres">
      <dgm:prSet presAssocID="{BAC63995-AB2D-4061-A7F3-F26F3D98C175}" presName="hierChild3" presStyleCnt="0"/>
      <dgm:spPr/>
    </dgm:pt>
  </dgm:ptLst>
  <dgm:cxnLst>
    <dgm:cxn modelId="{33F3EAE0-2390-42B0-9721-D0FCE09E6AFF}" type="presOf" srcId="{70B6A664-1083-4221-8AB8-2EE6A86607B8}" destId="{84CF5BE3-ECC2-44CC-BBE2-E120DFAD5039}" srcOrd="0" destOrd="0" presId="urn:microsoft.com/office/officeart/2008/layout/HalfCircleOrganizationChart"/>
    <dgm:cxn modelId="{7D77B6FC-B6AF-4ABC-8D8E-EF6E8B0CD0F0}" type="presOf" srcId="{F05CB763-7348-4BCD-88F0-5772403A540F}" destId="{0A92AD9D-19DB-450C-93F0-B9E869812BA0}" srcOrd="0" destOrd="0" presId="urn:microsoft.com/office/officeart/2008/layout/HalfCircleOrganizationChart"/>
    <dgm:cxn modelId="{3688CB75-BC9D-4ACA-B42F-D1B50D9C4771}" srcId="{BAC63995-AB2D-4061-A7F3-F26F3D98C175}" destId="{A47139A4-F3A0-40C9-A370-ADFFB0B494C1}" srcOrd="3" destOrd="0" parTransId="{8027D537-B0E3-4ECA-BE82-1EA0290248C7}" sibTransId="{A7F5FE4D-720D-45C5-9543-E7AFC092944A}"/>
    <dgm:cxn modelId="{9FCC1376-5A00-4F18-9D06-8F6A4A943A0F}" type="presOf" srcId="{8027D537-B0E3-4ECA-BE82-1EA0290248C7}" destId="{EC053AB8-73E9-47E6-B253-53E1EBF135D7}" srcOrd="0" destOrd="0" presId="urn:microsoft.com/office/officeart/2008/layout/HalfCircleOrganizationChart"/>
    <dgm:cxn modelId="{F2AAECFB-36D2-4AD3-A88E-2FE709DCC653}" type="presOf" srcId="{782E8BE8-C3A2-4267-B4D3-C2D23737E248}" destId="{E9C19E38-E360-4F34-A091-FB29DBAC6CD2}" srcOrd="1" destOrd="0" presId="urn:microsoft.com/office/officeart/2008/layout/HalfCircleOrganizationChart"/>
    <dgm:cxn modelId="{C1054F99-8B86-4F8B-8BE7-C92C699F4232}" type="presOf" srcId="{2E4065DD-4EE1-477D-8F3F-380D912B4C08}" destId="{FF228945-843C-4C61-BB06-492849262A31}" srcOrd="1" destOrd="0" presId="urn:microsoft.com/office/officeart/2008/layout/HalfCircleOrganizationChart"/>
    <dgm:cxn modelId="{243785A1-F38B-4BA3-8503-5BFA4ABD019B}" type="presOf" srcId="{F05CB763-7348-4BCD-88F0-5772403A540F}" destId="{71ABC92C-FF5E-4860-8568-035E8983E620}" srcOrd="1" destOrd="0" presId="urn:microsoft.com/office/officeart/2008/layout/HalfCircleOrganizationChart"/>
    <dgm:cxn modelId="{DD238DDB-6DAE-451B-9AC5-BF204A02FCA2}" type="presOf" srcId="{BAC63995-AB2D-4061-A7F3-F26F3D98C175}" destId="{E7166E84-3F78-46A8-8054-B05AB3B1353E}" srcOrd="0" destOrd="0" presId="urn:microsoft.com/office/officeart/2008/layout/HalfCircleOrganizationChart"/>
    <dgm:cxn modelId="{AED06D5F-A76A-4A1A-8C48-33892188ACDE}" type="presOf" srcId="{7FB3D29E-CF92-4CE6-B47F-D40A00AB27EF}" destId="{77EA3DB9-5B6E-4529-A221-E03FD22B86E5}" srcOrd="0" destOrd="0" presId="urn:microsoft.com/office/officeart/2008/layout/HalfCircleOrganizationChart"/>
    <dgm:cxn modelId="{531D3D7D-4538-4176-A380-C86ABE6B691D}" srcId="{BAC63995-AB2D-4061-A7F3-F26F3D98C175}" destId="{2E4065DD-4EE1-477D-8F3F-380D912B4C08}" srcOrd="4" destOrd="0" parTransId="{F4554277-766C-4B84-AFAE-98F6D8754C5F}" sibTransId="{B0E986CA-E8C2-4ED6-B019-28EFE62B8369}"/>
    <dgm:cxn modelId="{F7864A47-C861-48BF-9523-1A69EC06C1A3}" type="presOf" srcId="{2E4065DD-4EE1-477D-8F3F-380D912B4C08}" destId="{3C1BD517-DF7A-491E-A0D1-8B5739A59AD3}" srcOrd="0" destOrd="0" presId="urn:microsoft.com/office/officeart/2008/layout/HalfCircleOrganizationChart"/>
    <dgm:cxn modelId="{FDE9834F-A0EF-4BEC-9797-8FAA67E4D90C}" type="presOf" srcId="{B7C5A5BC-73D6-40AC-8566-8E51E79C3DC5}" destId="{C162F614-4098-4238-9F7E-93E49ABBA989}" srcOrd="0" destOrd="0" presId="urn:microsoft.com/office/officeart/2008/layout/HalfCircleOrganizationChart"/>
    <dgm:cxn modelId="{C5EE94B5-B7B0-4209-A88E-A6F508DBBF3C}" type="presOf" srcId="{F4554277-766C-4B84-AFAE-98F6D8754C5F}" destId="{205BE70E-C2CA-41B2-87B8-5BBF7E584F56}" srcOrd="0" destOrd="0" presId="urn:microsoft.com/office/officeart/2008/layout/HalfCircleOrganizationChart"/>
    <dgm:cxn modelId="{B04C97CF-F996-48EA-90D9-D2B353B4A2D0}" srcId="{BAC63995-AB2D-4061-A7F3-F26F3D98C175}" destId="{782E8BE8-C3A2-4267-B4D3-C2D23737E248}" srcOrd="0" destOrd="0" parTransId="{B7C5A5BC-73D6-40AC-8566-8E51E79C3DC5}" sibTransId="{3E7E6455-7A2B-48D1-887E-CF5B807B1E55}"/>
    <dgm:cxn modelId="{5C1F4900-39CC-4C63-BB39-62BFD40EB7BA}" type="presOf" srcId="{A47139A4-F3A0-40C9-A370-ADFFB0B494C1}" destId="{F6BFA14E-0E0C-4A7A-BDFF-2E0022224DCC}" srcOrd="1" destOrd="0" presId="urn:microsoft.com/office/officeart/2008/layout/HalfCircleOrganizationChart"/>
    <dgm:cxn modelId="{1CC549B6-3C76-49A8-BFED-E29364B2B7B4}" type="presOf" srcId="{BAC63995-AB2D-4061-A7F3-F26F3D98C175}" destId="{E165A6E8-C75C-4D3A-AC8D-41A906BC5F33}" srcOrd="1" destOrd="0" presId="urn:microsoft.com/office/officeart/2008/layout/HalfCircleOrganizationChart"/>
    <dgm:cxn modelId="{243FE4BD-3597-49CE-8092-F6E0810A112B}" type="presOf" srcId="{A47139A4-F3A0-40C9-A370-ADFFB0B494C1}" destId="{970E8E78-78C3-40B2-B7FD-D4230611E086}" srcOrd="0" destOrd="0" presId="urn:microsoft.com/office/officeart/2008/layout/HalfCircleOrganizationChart"/>
    <dgm:cxn modelId="{67E98132-95DA-4859-90FB-A233E2911F88}" type="presOf" srcId="{18BC2542-B7D0-4962-BAAF-BB1EED0D3545}" destId="{E7957837-C86E-4F67-AF4E-AA9C7292EE8C}" srcOrd="0" destOrd="0" presId="urn:microsoft.com/office/officeart/2008/layout/HalfCircleOrganizationChart"/>
    <dgm:cxn modelId="{E15625CA-65C0-4823-8232-4001EC36E311}" srcId="{BAC63995-AB2D-4061-A7F3-F26F3D98C175}" destId="{F05CB763-7348-4BCD-88F0-5772403A540F}" srcOrd="2" destOrd="0" parTransId="{70B6A664-1083-4221-8AB8-2EE6A86607B8}" sibTransId="{1125784F-11AE-4060-A709-BE17215C1A1F}"/>
    <dgm:cxn modelId="{A1FFFB09-7A89-4A2F-A413-8C52B4E281C7}" srcId="{18BC2542-B7D0-4962-BAAF-BB1EED0D3545}" destId="{BAC63995-AB2D-4061-A7F3-F26F3D98C175}" srcOrd="0" destOrd="0" parTransId="{966ED661-CD17-40B8-B364-4EDCB81039DF}" sibTransId="{A248DDD5-4AFA-4D7F-AF94-BD8AE8B8FA4A}"/>
    <dgm:cxn modelId="{E658D708-9833-484B-846D-F6CEC7E10471}" type="presOf" srcId="{782E8BE8-C3A2-4267-B4D3-C2D23737E248}" destId="{1D1F4EA9-A636-4E2C-A023-4030237B85AF}" srcOrd="0" destOrd="0" presId="urn:microsoft.com/office/officeart/2008/layout/HalfCircleOrganizationChart"/>
    <dgm:cxn modelId="{87DE01DA-E804-4EA0-B4BB-18FF166C966D}" type="presOf" srcId="{3F7DFE40-2707-4202-80A2-274161211FA1}" destId="{5D36DBAC-1CDB-4E5A-9C02-2EC3ED5753F3}" srcOrd="0" destOrd="0" presId="urn:microsoft.com/office/officeart/2008/layout/HalfCircleOrganizationChart"/>
    <dgm:cxn modelId="{812E85F1-5D24-4F8C-8987-A1DA70828D74}" srcId="{BAC63995-AB2D-4061-A7F3-F26F3D98C175}" destId="{7FB3D29E-CF92-4CE6-B47F-D40A00AB27EF}" srcOrd="1" destOrd="0" parTransId="{3F7DFE40-2707-4202-80A2-274161211FA1}" sibTransId="{8636B3A4-A9DF-4F3D-ACDD-FAB2AFB433DC}"/>
    <dgm:cxn modelId="{BBE70625-2D48-4126-88FB-5F9ACAB7BD56}" type="presOf" srcId="{7FB3D29E-CF92-4CE6-B47F-D40A00AB27EF}" destId="{5CE02A1B-3768-4A89-BB4A-F102A02479F0}" srcOrd="1" destOrd="0" presId="urn:microsoft.com/office/officeart/2008/layout/HalfCircleOrganizationChart"/>
    <dgm:cxn modelId="{0F646A0D-BD1C-4A3D-A9C3-82F8E55130B2}" type="presParOf" srcId="{E7957837-C86E-4F67-AF4E-AA9C7292EE8C}" destId="{8D654D1C-B331-4D3C-BB08-2B2349B37A28}" srcOrd="0" destOrd="0" presId="urn:microsoft.com/office/officeart/2008/layout/HalfCircleOrganizationChart"/>
    <dgm:cxn modelId="{AD9067CA-42FE-40C9-933E-9D0863CBA9BB}" type="presParOf" srcId="{8D654D1C-B331-4D3C-BB08-2B2349B37A28}" destId="{171D0CA2-BA33-4686-A270-445E5424FC39}" srcOrd="0" destOrd="0" presId="urn:microsoft.com/office/officeart/2008/layout/HalfCircleOrganizationChart"/>
    <dgm:cxn modelId="{6AE15196-A99B-4678-8538-6A10239834BD}" type="presParOf" srcId="{171D0CA2-BA33-4686-A270-445E5424FC39}" destId="{E7166E84-3F78-46A8-8054-B05AB3B1353E}" srcOrd="0" destOrd="0" presId="urn:microsoft.com/office/officeart/2008/layout/HalfCircleOrganizationChart"/>
    <dgm:cxn modelId="{2C021ED0-E380-4A7A-AA1F-A6A5C34920DC}" type="presParOf" srcId="{171D0CA2-BA33-4686-A270-445E5424FC39}" destId="{C70B7CF0-0C3E-40F0-92D8-0451523871F5}" srcOrd="1" destOrd="0" presId="urn:microsoft.com/office/officeart/2008/layout/HalfCircleOrganizationChart"/>
    <dgm:cxn modelId="{B443F9B2-2E24-4DF9-B316-7261B44655F5}" type="presParOf" srcId="{171D0CA2-BA33-4686-A270-445E5424FC39}" destId="{42F6A446-C3B0-4799-8548-27D4119F5F5D}" srcOrd="2" destOrd="0" presId="urn:microsoft.com/office/officeart/2008/layout/HalfCircleOrganizationChart"/>
    <dgm:cxn modelId="{FB3D3AE4-D3EF-46E9-9A5F-D8C5BDC0918F}" type="presParOf" srcId="{171D0CA2-BA33-4686-A270-445E5424FC39}" destId="{E165A6E8-C75C-4D3A-AC8D-41A906BC5F33}" srcOrd="3" destOrd="0" presId="urn:microsoft.com/office/officeart/2008/layout/HalfCircleOrganizationChart"/>
    <dgm:cxn modelId="{2BC8E738-1FB2-4442-97DB-46EC938E8E14}" type="presParOf" srcId="{8D654D1C-B331-4D3C-BB08-2B2349B37A28}" destId="{62F5FEEE-44DF-427B-83C3-F003302291BD}" srcOrd="1" destOrd="0" presId="urn:microsoft.com/office/officeart/2008/layout/HalfCircleOrganizationChart"/>
    <dgm:cxn modelId="{AF45030D-8A0F-43AB-9999-079C5716ABC0}" type="presParOf" srcId="{62F5FEEE-44DF-427B-83C3-F003302291BD}" destId="{C162F614-4098-4238-9F7E-93E49ABBA989}" srcOrd="0" destOrd="0" presId="urn:microsoft.com/office/officeart/2008/layout/HalfCircleOrganizationChart"/>
    <dgm:cxn modelId="{4AC6890B-0522-4818-A042-FABAAD851649}" type="presParOf" srcId="{62F5FEEE-44DF-427B-83C3-F003302291BD}" destId="{CDCC2734-47D4-4A9C-87D3-0433F9567795}" srcOrd="1" destOrd="0" presId="urn:microsoft.com/office/officeart/2008/layout/HalfCircleOrganizationChart"/>
    <dgm:cxn modelId="{A109380B-34F0-4F54-83FF-E660F9D58F26}" type="presParOf" srcId="{CDCC2734-47D4-4A9C-87D3-0433F9567795}" destId="{C18B416B-32C0-4B5A-AF65-F0733012B5A7}" srcOrd="0" destOrd="0" presId="urn:microsoft.com/office/officeart/2008/layout/HalfCircleOrganizationChart"/>
    <dgm:cxn modelId="{D7E30FD1-75A4-4352-85A2-A18CDA34F4AE}" type="presParOf" srcId="{C18B416B-32C0-4B5A-AF65-F0733012B5A7}" destId="{1D1F4EA9-A636-4E2C-A023-4030237B85AF}" srcOrd="0" destOrd="0" presId="urn:microsoft.com/office/officeart/2008/layout/HalfCircleOrganizationChart"/>
    <dgm:cxn modelId="{6C5094E7-503D-4C92-BC20-95B0B6A5EAD3}" type="presParOf" srcId="{C18B416B-32C0-4B5A-AF65-F0733012B5A7}" destId="{15BA0793-7F44-4D29-96ED-AC8DF76E74E4}" srcOrd="1" destOrd="0" presId="urn:microsoft.com/office/officeart/2008/layout/HalfCircleOrganizationChart"/>
    <dgm:cxn modelId="{DF3F2773-515E-4B4B-8328-94FC1357B2CD}" type="presParOf" srcId="{C18B416B-32C0-4B5A-AF65-F0733012B5A7}" destId="{42E35E70-0622-4CFD-9A35-7CA22628DB31}" srcOrd="2" destOrd="0" presId="urn:microsoft.com/office/officeart/2008/layout/HalfCircleOrganizationChart"/>
    <dgm:cxn modelId="{9F922BB2-E143-48D4-A8ED-6A8B655E5D3A}" type="presParOf" srcId="{C18B416B-32C0-4B5A-AF65-F0733012B5A7}" destId="{E9C19E38-E360-4F34-A091-FB29DBAC6CD2}" srcOrd="3" destOrd="0" presId="urn:microsoft.com/office/officeart/2008/layout/HalfCircleOrganizationChart"/>
    <dgm:cxn modelId="{F747C0A6-6E90-46FA-A52D-41F0B3C4B7B6}" type="presParOf" srcId="{CDCC2734-47D4-4A9C-87D3-0433F9567795}" destId="{4CCF37F7-BFF1-4326-B95E-839680CDD922}" srcOrd="1" destOrd="0" presId="urn:microsoft.com/office/officeart/2008/layout/HalfCircleOrganizationChart"/>
    <dgm:cxn modelId="{4DF43788-516D-4725-BDBD-99557F76083D}" type="presParOf" srcId="{CDCC2734-47D4-4A9C-87D3-0433F9567795}" destId="{55095B2C-E5F3-4B61-9524-EAA8812E9FBB}" srcOrd="2" destOrd="0" presId="urn:microsoft.com/office/officeart/2008/layout/HalfCircleOrganizationChart"/>
    <dgm:cxn modelId="{CE7DD9DD-E080-4602-8135-3E6EFA994E33}" type="presParOf" srcId="{62F5FEEE-44DF-427B-83C3-F003302291BD}" destId="{5D36DBAC-1CDB-4E5A-9C02-2EC3ED5753F3}" srcOrd="2" destOrd="0" presId="urn:microsoft.com/office/officeart/2008/layout/HalfCircleOrganizationChart"/>
    <dgm:cxn modelId="{752862B9-3353-4262-B47E-39640FDEC036}" type="presParOf" srcId="{62F5FEEE-44DF-427B-83C3-F003302291BD}" destId="{B1ECF2E5-BB50-4DBE-BAD5-073EEE4ED0C3}" srcOrd="3" destOrd="0" presId="urn:microsoft.com/office/officeart/2008/layout/HalfCircleOrganizationChart"/>
    <dgm:cxn modelId="{9FDF5AAE-1443-497C-A1B5-320EF43825FF}" type="presParOf" srcId="{B1ECF2E5-BB50-4DBE-BAD5-073EEE4ED0C3}" destId="{4FAB6A6B-1841-4604-9F45-74C8862CB0CB}" srcOrd="0" destOrd="0" presId="urn:microsoft.com/office/officeart/2008/layout/HalfCircleOrganizationChart"/>
    <dgm:cxn modelId="{DAA23BAD-5F7D-45AD-88D1-C573899AD9A3}" type="presParOf" srcId="{4FAB6A6B-1841-4604-9F45-74C8862CB0CB}" destId="{77EA3DB9-5B6E-4529-A221-E03FD22B86E5}" srcOrd="0" destOrd="0" presId="urn:microsoft.com/office/officeart/2008/layout/HalfCircleOrganizationChart"/>
    <dgm:cxn modelId="{73A09EC3-BFE0-428F-95C5-849EE3625A36}" type="presParOf" srcId="{4FAB6A6B-1841-4604-9F45-74C8862CB0CB}" destId="{5075BAA0-49B2-41A0-A153-9C0827FD58C8}" srcOrd="1" destOrd="0" presId="urn:microsoft.com/office/officeart/2008/layout/HalfCircleOrganizationChart"/>
    <dgm:cxn modelId="{3A273925-202C-439C-83B7-5A551C08120C}" type="presParOf" srcId="{4FAB6A6B-1841-4604-9F45-74C8862CB0CB}" destId="{F209114D-2529-4093-B696-F5537BA3A34F}" srcOrd="2" destOrd="0" presId="urn:microsoft.com/office/officeart/2008/layout/HalfCircleOrganizationChart"/>
    <dgm:cxn modelId="{36D84320-A668-4D03-B088-05CE222E40E3}" type="presParOf" srcId="{4FAB6A6B-1841-4604-9F45-74C8862CB0CB}" destId="{5CE02A1B-3768-4A89-BB4A-F102A02479F0}" srcOrd="3" destOrd="0" presId="urn:microsoft.com/office/officeart/2008/layout/HalfCircleOrganizationChart"/>
    <dgm:cxn modelId="{993442A5-24A8-4304-BE27-1A70D5C3560F}" type="presParOf" srcId="{B1ECF2E5-BB50-4DBE-BAD5-073EEE4ED0C3}" destId="{D6805727-419B-4EBC-8544-5C180BF276BD}" srcOrd="1" destOrd="0" presId="urn:microsoft.com/office/officeart/2008/layout/HalfCircleOrganizationChart"/>
    <dgm:cxn modelId="{7186DD33-18DF-4124-ABDB-F3B3C9C04F9D}" type="presParOf" srcId="{B1ECF2E5-BB50-4DBE-BAD5-073EEE4ED0C3}" destId="{5C51C371-FC3F-4B9E-A173-18C70BAA80F3}" srcOrd="2" destOrd="0" presId="urn:microsoft.com/office/officeart/2008/layout/HalfCircleOrganizationChart"/>
    <dgm:cxn modelId="{76E2713F-71FD-450E-968D-E73D7B14419A}" type="presParOf" srcId="{62F5FEEE-44DF-427B-83C3-F003302291BD}" destId="{84CF5BE3-ECC2-44CC-BBE2-E120DFAD5039}" srcOrd="4" destOrd="0" presId="urn:microsoft.com/office/officeart/2008/layout/HalfCircleOrganizationChart"/>
    <dgm:cxn modelId="{C73BFE33-B930-4AAE-A8F4-43C99261108E}" type="presParOf" srcId="{62F5FEEE-44DF-427B-83C3-F003302291BD}" destId="{A84000FA-309A-438E-BFD6-E52A9784B67C}" srcOrd="5" destOrd="0" presId="urn:microsoft.com/office/officeart/2008/layout/HalfCircleOrganizationChart"/>
    <dgm:cxn modelId="{D9796AB8-833D-4B8F-B32B-1EB4A23DEC75}" type="presParOf" srcId="{A84000FA-309A-438E-BFD6-E52A9784B67C}" destId="{4211072F-EEB3-4616-94BC-74EC780AE83F}" srcOrd="0" destOrd="0" presId="urn:microsoft.com/office/officeart/2008/layout/HalfCircleOrganizationChart"/>
    <dgm:cxn modelId="{5A91A77E-3C57-443D-B700-C976E3121801}" type="presParOf" srcId="{4211072F-EEB3-4616-94BC-74EC780AE83F}" destId="{0A92AD9D-19DB-450C-93F0-B9E869812BA0}" srcOrd="0" destOrd="0" presId="urn:microsoft.com/office/officeart/2008/layout/HalfCircleOrganizationChart"/>
    <dgm:cxn modelId="{B71A4ADE-6B8D-437B-A71F-1E23937963EE}" type="presParOf" srcId="{4211072F-EEB3-4616-94BC-74EC780AE83F}" destId="{4E37EF04-0839-4A06-93A9-8EF583F7B03D}" srcOrd="1" destOrd="0" presId="urn:microsoft.com/office/officeart/2008/layout/HalfCircleOrganizationChart"/>
    <dgm:cxn modelId="{1D305814-3660-46A9-88A2-142CBEFD021C}" type="presParOf" srcId="{4211072F-EEB3-4616-94BC-74EC780AE83F}" destId="{015EF032-2C68-4C85-8008-7CFC2098D91F}" srcOrd="2" destOrd="0" presId="urn:microsoft.com/office/officeart/2008/layout/HalfCircleOrganizationChart"/>
    <dgm:cxn modelId="{DEFEDEC7-C247-4E19-A226-380A0D61B1FC}" type="presParOf" srcId="{4211072F-EEB3-4616-94BC-74EC780AE83F}" destId="{71ABC92C-FF5E-4860-8568-035E8983E620}" srcOrd="3" destOrd="0" presId="urn:microsoft.com/office/officeart/2008/layout/HalfCircleOrganizationChart"/>
    <dgm:cxn modelId="{4C94AA89-5E87-4A67-B795-010F54D3872E}" type="presParOf" srcId="{A84000FA-309A-438E-BFD6-E52A9784B67C}" destId="{E1A48A51-90C6-424E-8A0D-C305DEA83A2E}" srcOrd="1" destOrd="0" presId="urn:microsoft.com/office/officeart/2008/layout/HalfCircleOrganizationChart"/>
    <dgm:cxn modelId="{8D47E6AC-860B-4F26-B5B0-9B1719387FD2}" type="presParOf" srcId="{A84000FA-309A-438E-BFD6-E52A9784B67C}" destId="{4751A8DC-7B93-428C-82A4-E303D73B67CA}" srcOrd="2" destOrd="0" presId="urn:microsoft.com/office/officeart/2008/layout/HalfCircleOrganizationChart"/>
    <dgm:cxn modelId="{6DD1DF21-4479-49DA-8758-7313407774C3}" type="presParOf" srcId="{62F5FEEE-44DF-427B-83C3-F003302291BD}" destId="{EC053AB8-73E9-47E6-B253-53E1EBF135D7}" srcOrd="6" destOrd="0" presId="urn:microsoft.com/office/officeart/2008/layout/HalfCircleOrganizationChart"/>
    <dgm:cxn modelId="{6B35DEF3-DCE1-4204-9E45-05158360D2F2}" type="presParOf" srcId="{62F5FEEE-44DF-427B-83C3-F003302291BD}" destId="{84E3F3FE-4A60-4485-B34E-8F720F820084}" srcOrd="7" destOrd="0" presId="urn:microsoft.com/office/officeart/2008/layout/HalfCircleOrganizationChart"/>
    <dgm:cxn modelId="{E356AC97-0E98-43B0-87DB-5BA338C46B90}" type="presParOf" srcId="{84E3F3FE-4A60-4485-B34E-8F720F820084}" destId="{F36567F2-E229-4C94-B841-4A9B3601446B}" srcOrd="0" destOrd="0" presId="urn:microsoft.com/office/officeart/2008/layout/HalfCircleOrganizationChart"/>
    <dgm:cxn modelId="{6B919300-4EB5-4720-BBDA-705B37FCBD0E}" type="presParOf" srcId="{F36567F2-E229-4C94-B841-4A9B3601446B}" destId="{970E8E78-78C3-40B2-B7FD-D4230611E086}" srcOrd="0" destOrd="0" presId="urn:microsoft.com/office/officeart/2008/layout/HalfCircleOrganizationChart"/>
    <dgm:cxn modelId="{95FCA3D9-DF37-4BF2-936A-A930ABD46B59}" type="presParOf" srcId="{F36567F2-E229-4C94-B841-4A9B3601446B}" destId="{F7C52B31-3D47-4A58-AB4F-2840FC9EC24A}" srcOrd="1" destOrd="0" presId="urn:microsoft.com/office/officeart/2008/layout/HalfCircleOrganizationChart"/>
    <dgm:cxn modelId="{7F53F650-CF40-4C3D-B4B2-0E62ED7DD5E9}" type="presParOf" srcId="{F36567F2-E229-4C94-B841-4A9B3601446B}" destId="{9286E440-90FF-474C-A67D-82188E9C4E9C}" srcOrd="2" destOrd="0" presId="urn:microsoft.com/office/officeart/2008/layout/HalfCircleOrganizationChart"/>
    <dgm:cxn modelId="{14135DA4-89B5-412E-80FF-E491D44FF7B6}" type="presParOf" srcId="{F36567F2-E229-4C94-B841-4A9B3601446B}" destId="{F6BFA14E-0E0C-4A7A-BDFF-2E0022224DCC}" srcOrd="3" destOrd="0" presId="urn:microsoft.com/office/officeart/2008/layout/HalfCircleOrganizationChart"/>
    <dgm:cxn modelId="{E530442A-3FFF-4E96-9210-34D87E035005}" type="presParOf" srcId="{84E3F3FE-4A60-4485-B34E-8F720F820084}" destId="{19DCD2F0-27E5-47C7-ACBA-B8475719609A}" srcOrd="1" destOrd="0" presId="urn:microsoft.com/office/officeart/2008/layout/HalfCircleOrganizationChart"/>
    <dgm:cxn modelId="{A78A9A0E-EF7A-440B-973F-93517A8CA269}" type="presParOf" srcId="{84E3F3FE-4A60-4485-B34E-8F720F820084}" destId="{8B62E838-61EC-493B-8C34-9977BCAC73B3}" srcOrd="2" destOrd="0" presId="urn:microsoft.com/office/officeart/2008/layout/HalfCircleOrganizationChart"/>
    <dgm:cxn modelId="{2B080558-F233-4FDC-8866-D1C8FAFFF2D8}" type="presParOf" srcId="{62F5FEEE-44DF-427B-83C3-F003302291BD}" destId="{205BE70E-C2CA-41B2-87B8-5BBF7E584F56}" srcOrd="8" destOrd="0" presId="urn:microsoft.com/office/officeart/2008/layout/HalfCircleOrganizationChart"/>
    <dgm:cxn modelId="{01A80120-6C52-4A11-89B9-E486C94D49D8}" type="presParOf" srcId="{62F5FEEE-44DF-427B-83C3-F003302291BD}" destId="{A8F4B2C3-31FF-4551-84B9-A5EE21E97C31}" srcOrd="9" destOrd="0" presId="urn:microsoft.com/office/officeart/2008/layout/HalfCircleOrganizationChart"/>
    <dgm:cxn modelId="{5070A30A-9FDA-49D5-9D1B-D0322198AEEF}" type="presParOf" srcId="{A8F4B2C3-31FF-4551-84B9-A5EE21E97C31}" destId="{3A83F474-9DDD-4B7C-BF04-27C8D4157627}" srcOrd="0" destOrd="0" presId="urn:microsoft.com/office/officeart/2008/layout/HalfCircleOrganizationChart"/>
    <dgm:cxn modelId="{77D89F19-750F-4085-BB59-074824EB9DFE}" type="presParOf" srcId="{3A83F474-9DDD-4B7C-BF04-27C8D4157627}" destId="{3C1BD517-DF7A-491E-A0D1-8B5739A59AD3}" srcOrd="0" destOrd="0" presId="urn:microsoft.com/office/officeart/2008/layout/HalfCircleOrganizationChart"/>
    <dgm:cxn modelId="{E175F7C1-B9D0-4F2E-B992-F10E04042DEE}" type="presParOf" srcId="{3A83F474-9DDD-4B7C-BF04-27C8D4157627}" destId="{4A82E9F7-BE2F-4C20-A416-431845AD7C41}" srcOrd="1" destOrd="0" presId="urn:microsoft.com/office/officeart/2008/layout/HalfCircleOrganizationChart"/>
    <dgm:cxn modelId="{58AFAF75-C5BE-4C68-A364-8E6698AC5BAF}" type="presParOf" srcId="{3A83F474-9DDD-4B7C-BF04-27C8D4157627}" destId="{38567AA9-1DFB-46FA-9757-232E82B319B7}" srcOrd="2" destOrd="0" presId="urn:microsoft.com/office/officeart/2008/layout/HalfCircleOrganizationChart"/>
    <dgm:cxn modelId="{56DF1C14-F5B5-4F7C-B9C2-0DB7D9B2F1B2}" type="presParOf" srcId="{3A83F474-9DDD-4B7C-BF04-27C8D4157627}" destId="{FF228945-843C-4C61-BB06-492849262A31}" srcOrd="3" destOrd="0" presId="urn:microsoft.com/office/officeart/2008/layout/HalfCircleOrganizationChart"/>
    <dgm:cxn modelId="{CBD621F5-95A0-4223-8DF1-906CE05752FC}" type="presParOf" srcId="{A8F4B2C3-31FF-4551-84B9-A5EE21E97C31}" destId="{2ACF1A49-7BD8-454E-8351-D37222CC871D}" srcOrd="1" destOrd="0" presId="urn:microsoft.com/office/officeart/2008/layout/HalfCircleOrganizationChart"/>
    <dgm:cxn modelId="{4020F556-5FC9-45C6-961E-6A6E7F202D17}" type="presParOf" srcId="{A8F4B2C3-31FF-4551-84B9-A5EE21E97C31}" destId="{D4509622-A260-4AE7-B11B-9D8E103FCA62}" srcOrd="2" destOrd="0" presId="urn:microsoft.com/office/officeart/2008/layout/HalfCircleOrganizationChart"/>
    <dgm:cxn modelId="{73BB78F9-3F8B-40C2-93ED-687D5A763C10}" type="presParOf" srcId="{8D654D1C-B331-4D3C-BB08-2B2349B37A28}" destId="{EF5E723C-FE34-4244-BB12-D11430FE4DD9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838DF2-0BED-484E-98FC-EDE4FF8CA648}" type="doc">
      <dgm:prSet loTypeId="urn:microsoft.com/office/officeart/2005/8/layout/pyramid1" loCatId="pyramid" qsTypeId="urn:microsoft.com/office/officeart/2005/8/quickstyle/3d2" qsCatId="3D" csTypeId="urn:microsoft.com/office/officeart/2005/8/colors/colorful2" csCatId="colorful" phldr="1"/>
      <dgm:spPr/>
    </dgm:pt>
    <dgm:pt modelId="{5C684817-2F3C-4DC4-A838-C26EC6DCD6A5}">
      <dgm:prSet phldrT="[Text]" custT="1"/>
      <dgm:spPr/>
      <dgm:t>
        <a:bodyPr/>
        <a:lstStyle/>
        <a:p>
          <a:r>
            <a:rPr lang="zh-CN" altLang="en-US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知识产权保护平台</a:t>
          </a:r>
          <a:endParaRPr lang="zh-CN" altLang="en-US" sz="2000" b="1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3A893B4-76C2-414C-AF79-34ECC0E37721}" type="parTrans" cxnId="{7D3B3D44-CC10-4B43-A4CE-4E7A84003057}">
      <dgm:prSet/>
      <dgm:spPr/>
      <dgm:t>
        <a:bodyPr/>
        <a:lstStyle/>
        <a:p>
          <a:endParaRPr lang="zh-CN" altLang="en-US"/>
        </a:p>
      </dgm:t>
    </dgm:pt>
    <dgm:pt modelId="{BFAD2B3C-71F5-473D-BDEE-F6389C68C416}" type="sibTrans" cxnId="{7D3B3D44-CC10-4B43-A4CE-4E7A84003057}">
      <dgm:prSet/>
      <dgm:spPr/>
      <dgm:t>
        <a:bodyPr/>
        <a:lstStyle/>
        <a:p>
          <a:endParaRPr lang="zh-CN" altLang="en-US"/>
        </a:p>
      </dgm:t>
    </dgm:pt>
    <dgm:pt modelId="{F28B5CC8-519D-4E22-8DD8-EC055E91E306}">
      <dgm:prSet phldrT="[Text]" custT="1"/>
      <dgm:spPr/>
      <dgm:t>
        <a:bodyPr/>
        <a:lstStyle/>
        <a:p>
          <a:r>
            <a: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企业孵化平台</a:t>
          </a:r>
          <a:endParaRPr lang="zh-CN" altLang="en-US" sz="2000" b="1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A984652-669C-4978-A4EA-62877CD83622}" type="parTrans" cxnId="{C63D0DA3-4B13-4743-BED1-EF6921B1D035}">
      <dgm:prSet/>
      <dgm:spPr/>
      <dgm:t>
        <a:bodyPr/>
        <a:lstStyle/>
        <a:p>
          <a:endParaRPr lang="zh-CN" altLang="en-US"/>
        </a:p>
      </dgm:t>
    </dgm:pt>
    <dgm:pt modelId="{C8EE3D2F-AF82-4DE7-8C3B-F046AB038666}" type="sibTrans" cxnId="{C63D0DA3-4B13-4743-BED1-EF6921B1D035}">
      <dgm:prSet/>
      <dgm:spPr/>
      <dgm:t>
        <a:bodyPr/>
        <a:lstStyle/>
        <a:p>
          <a:endParaRPr lang="zh-CN" altLang="en-US"/>
        </a:p>
      </dgm:t>
    </dgm:pt>
    <dgm:pt modelId="{E169835D-5D5C-40C1-8285-18825261E96C}">
      <dgm:prSet phldrT="[Text]" custT="1"/>
      <dgm:spPr/>
      <dgm:t>
        <a:bodyPr/>
        <a:lstStyle/>
        <a:p>
          <a:r>
            <a: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技术设备</a:t>
          </a:r>
          <a:endParaRPr lang="en-US" altLang="zh-CN" sz="2000" b="1" smtClean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r>
            <a: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平台</a:t>
          </a:r>
          <a:endParaRPr lang="zh-CN" altLang="en-US" sz="2000" b="1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5CD91E8-6CB2-4EC5-B565-70E21F52DE0F}" type="parTrans" cxnId="{D66E0660-D2F6-4549-BE1B-6948ADAD0268}">
      <dgm:prSet/>
      <dgm:spPr/>
      <dgm:t>
        <a:bodyPr/>
        <a:lstStyle/>
        <a:p>
          <a:endParaRPr lang="zh-CN" altLang="en-US"/>
        </a:p>
      </dgm:t>
    </dgm:pt>
    <dgm:pt modelId="{E82463FA-BB2A-4A6C-AAC8-6EB342FCD542}" type="sibTrans" cxnId="{D66E0660-D2F6-4549-BE1B-6948ADAD0268}">
      <dgm:prSet/>
      <dgm:spPr/>
      <dgm:t>
        <a:bodyPr/>
        <a:lstStyle/>
        <a:p>
          <a:endParaRPr lang="zh-CN" altLang="en-US"/>
        </a:p>
      </dgm:t>
    </dgm:pt>
    <dgm:pt modelId="{4BF733EE-16DF-4A76-81EA-B5D79DD56CD2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zh-CN" altLang="en-US" sz="2000" b="1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教育     平台</a:t>
          </a:r>
          <a:endParaRPr lang="zh-CN" altLang="en-US" sz="2000" b="1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BBAFC49-4AF6-49CE-8AAA-3A60C3ACE31F}" type="parTrans" cxnId="{CD84ACB7-ECE0-41E5-9592-43E262C98729}">
      <dgm:prSet/>
      <dgm:spPr/>
      <dgm:t>
        <a:bodyPr/>
        <a:lstStyle/>
        <a:p>
          <a:endParaRPr lang="zh-CN" altLang="en-US"/>
        </a:p>
      </dgm:t>
    </dgm:pt>
    <dgm:pt modelId="{AD9C8A10-097A-467E-AD96-A8C945CF9856}" type="sibTrans" cxnId="{CD84ACB7-ECE0-41E5-9592-43E262C98729}">
      <dgm:prSet/>
      <dgm:spPr/>
      <dgm:t>
        <a:bodyPr/>
        <a:lstStyle/>
        <a:p>
          <a:endParaRPr lang="zh-CN" altLang="en-US"/>
        </a:p>
      </dgm:t>
    </dgm:pt>
    <dgm:pt modelId="{82E9C5FC-1FB5-48A7-B9B5-FD901C90E0CA}" type="pres">
      <dgm:prSet presAssocID="{3A838DF2-0BED-484E-98FC-EDE4FF8CA648}" presName="Name0" presStyleCnt="0">
        <dgm:presLayoutVars>
          <dgm:dir/>
          <dgm:animLvl val="lvl"/>
          <dgm:resizeHandles val="exact"/>
        </dgm:presLayoutVars>
      </dgm:prSet>
      <dgm:spPr/>
    </dgm:pt>
    <dgm:pt modelId="{921FF411-FC46-408C-9349-646117897CA4}" type="pres">
      <dgm:prSet presAssocID="{4BF733EE-16DF-4A76-81EA-B5D79DD56CD2}" presName="Name8" presStyleCnt="0"/>
      <dgm:spPr/>
    </dgm:pt>
    <dgm:pt modelId="{9F5EBA72-C38B-43B6-B02F-CC7C78A270B6}" type="pres">
      <dgm:prSet presAssocID="{4BF733EE-16DF-4A76-81EA-B5D79DD56CD2}" presName="level" presStyleLbl="node1" presStyleIdx="0" presStyleCnt="4" custLinFactNeighborY="3458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1166F19-C5B7-43BE-B07F-486F993FB984}" type="pres">
      <dgm:prSet presAssocID="{4BF733EE-16DF-4A76-81EA-B5D79DD56CD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5A4A01C-C94C-485C-801E-7D068684130B}" type="pres">
      <dgm:prSet presAssocID="{E169835D-5D5C-40C1-8285-18825261E96C}" presName="Name8" presStyleCnt="0"/>
      <dgm:spPr/>
    </dgm:pt>
    <dgm:pt modelId="{311816F8-4D71-46B9-AAAF-50DFF9355C55}" type="pres">
      <dgm:prSet presAssocID="{E169835D-5D5C-40C1-8285-18825261E96C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4CB3ECA-8ED2-41BF-91C1-981608740ECB}" type="pres">
      <dgm:prSet presAssocID="{E169835D-5D5C-40C1-8285-18825261E96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D136BAE-D394-4FD7-8A32-F47A12A57287}" type="pres">
      <dgm:prSet presAssocID="{5C684817-2F3C-4DC4-A838-C26EC6DCD6A5}" presName="Name8" presStyleCnt="0"/>
      <dgm:spPr/>
    </dgm:pt>
    <dgm:pt modelId="{113A63E1-E1B6-471D-AC2D-0E63D66AC97B}" type="pres">
      <dgm:prSet presAssocID="{5C684817-2F3C-4DC4-A838-C26EC6DCD6A5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5F29280-687E-49E3-8759-71EE2CB817C1}" type="pres">
      <dgm:prSet presAssocID="{5C684817-2F3C-4DC4-A838-C26EC6DCD6A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0366459-ED82-4093-81BA-A5940E9666F2}" type="pres">
      <dgm:prSet presAssocID="{F28B5CC8-519D-4E22-8DD8-EC055E91E306}" presName="Name8" presStyleCnt="0"/>
      <dgm:spPr/>
    </dgm:pt>
    <dgm:pt modelId="{5C1676D9-AB10-4ABD-AFF9-6FEA3C8730BF}" type="pres">
      <dgm:prSet presAssocID="{F28B5CC8-519D-4E22-8DD8-EC055E91E306}" presName="level" presStyleLbl="node1" presStyleIdx="3" presStyleCnt="4" custLinFactNeighborX="22" custLinFactNeighborY="1099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2EF5A9E-3D82-4A7A-AD43-63BEDFBC23A0}" type="pres">
      <dgm:prSet presAssocID="{F28B5CC8-519D-4E22-8DD8-EC055E91E30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9CF93FF-7050-46E5-880C-5ED4E973A297}" type="presOf" srcId="{E169835D-5D5C-40C1-8285-18825261E96C}" destId="{D4CB3ECA-8ED2-41BF-91C1-981608740ECB}" srcOrd="1" destOrd="0" presId="urn:microsoft.com/office/officeart/2005/8/layout/pyramid1"/>
    <dgm:cxn modelId="{A61994A5-BC29-4255-B827-1900BDDF8BE2}" type="presOf" srcId="{F28B5CC8-519D-4E22-8DD8-EC055E91E306}" destId="{5C1676D9-AB10-4ABD-AFF9-6FEA3C8730BF}" srcOrd="0" destOrd="0" presId="urn:microsoft.com/office/officeart/2005/8/layout/pyramid1"/>
    <dgm:cxn modelId="{D047F3DA-686F-4C8F-868E-84A7F345127E}" type="presOf" srcId="{4BF733EE-16DF-4A76-81EA-B5D79DD56CD2}" destId="{9F5EBA72-C38B-43B6-B02F-CC7C78A270B6}" srcOrd="0" destOrd="0" presId="urn:microsoft.com/office/officeart/2005/8/layout/pyramid1"/>
    <dgm:cxn modelId="{A8D2D38A-1250-436C-9438-455B7BEB1AEA}" type="presOf" srcId="{F28B5CC8-519D-4E22-8DD8-EC055E91E306}" destId="{42EF5A9E-3D82-4A7A-AD43-63BEDFBC23A0}" srcOrd="1" destOrd="0" presId="urn:microsoft.com/office/officeart/2005/8/layout/pyramid1"/>
    <dgm:cxn modelId="{D5ED52D3-5F1E-4185-9D02-0064D42000F4}" type="presOf" srcId="{4BF733EE-16DF-4A76-81EA-B5D79DD56CD2}" destId="{11166F19-C5B7-43BE-B07F-486F993FB984}" srcOrd="1" destOrd="0" presId="urn:microsoft.com/office/officeart/2005/8/layout/pyramid1"/>
    <dgm:cxn modelId="{EAA44753-D499-4AFD-B4F7-1EB36D45B421}" type="presOf" srcId="{E169835D-5D5C-40C1-8285-18825261E96C}" destId="{311816F8-4D71-46B9-AAAF-50DFF9355C55}" srcOrd="0" destOrd="0" presId="urn:microsoft.com/office/officeart/2005/8/layout/pyramid1"/>
    <dgm:cxn modelId="{C63D0DA3-4B13-4743-BED1-EF6921B1D035}" srcId="{3A838DF2-0BED-484E-98FC-EDE4FF8CA648}" destId="{F28B5CC8-519D-4E22-8DD8-EC055E91E306}" srcOrd="3" destOrd="0" parTransId="{AA984652-669C-4978-A4EA-62877CD83622}" sibTransId="{C8EE3D2F-AF82-4DE7-8C3B-F046AB038666}"/>
    <dgm:cxn modelId="{D66E0660-D2F6-4549-BE1B-6948ADAD0268}" srcId="{3A838DF2-0BED-484E-98FC-EDE4FF8CA648}" destId="{E169835D-5D5C-40C1-8285-18825261E96C}" srcOrd="1" destOrd="0" parTransId="{05CD91E8-6CB2-4EC5-B565-70E21F52DE0F}" sibTransId="{E82463FA-BB2A-4A6C-AAC8-6EB342FCD542}"/>
    <dgm:cxn modelId="{BE2AC1E0-5F55-4E88-97E1-4B835FFE54B8}" type="presOf" srcId="{3A838DF2-0BED-484E-98FC-EDE4FF8CA648}" destId="{82E9C5FC-1FB5-48A7-B9B5-FD901C90E0CA}" srcOrd="0" destOrd="0" presId="urn:microsoft.com/office/officeart/2005/8/layout/pyramid1"/>
    <dgm:cxn modelId="{23C35F73-0E57-4133-B2D4-521D9D95B4AC}" type="presOf" srcId="{5C684817-2F3C-4DC4-A838-C26EC6DCD6A5}" destId="{95F29280-687E-49E3-8759-71EE2CB817C1}" srcOrd="1" destOrd="0" presId="urn:microsoft.com/office/officeart/2005/8/layout/pyramid1"/>
    <dgm:cxn modelId="{CD84ACB7-ECE0-41E5-9592-43E262C98729}" srcId="{3A838DF2-0BED-484E-98FC-EDE4FF8CA648}" destId="{4BF733EE-16DF-4A76-81EA-B5D79DD56CD2}" srcOrd="0" destOrd="0" parTransId="{CBBAFC49-4AF6-49CE-8AAA-3A60C3ACE31F}" sibTransId="{AD9C8A10-097A-467E-AD96-A8C945CF9856}"/>
    <dgm:cxn modelId="{AA161C0E-1CBA-4998-AE73-32F753A56742}" type="presOf" srcId="{5C684817-2F3C-4DC4-A838-C26EC6DCD6A5}" destId="{113A63E1-E1B6-471D-AC2D-0E63D66AC97B}" srcOrd="0" destOrd="0" presId="urn:microsoft.com/office/officeart/2005/8/layout/pyramid1"/>
    <dgm:cxn modelId="{7D3B3D44-CC10-4B43-A4CE-4E7A84003057}" srcId="{3A838DF2-0BED-484E-98FC-EDE4FF8CA648}" destId="{5C684817-2F3C-4DC4-A838-C26EC6DCD6A5}" srcOrd="2" destOrd="0" parTransId="{13A893B4-76C2-414C-AF79-34ECC0E37721}" sibTransId="{BFAD2B3C-71F5-473D-BDEE-F6389C68C416}"/>
    <dgm:cxn modelId="{4E01345E-5130-42AF-938B-759FFA411DA6}" type="presParOf" srcId="{82E9C5FC-1FB5-48A7-B9B5-FD901C90E0CA}" destId="{921FF411-FC46-408C-9349-646117897CA4}" srcOrd="0" destOrd="0" presId="urn:microsoft.com/office/officeart/2005/8/layout/pyramid1"/>
    <dgm:cxn modelId="{85C7A315-FCB6-4427-B6D1-C115920AC080}" type="presParOf" srcId="{921FF411-FC46-408C-9349-646117897CA4}" destId="{9F5EBA72-C38B-43B6-B02F-CC7C78A270B6}" srcOrd="0" destOrd="0" presId="urn:microsoft.com/office/officeart/2005/8/layout/pyramid1"/>
    <dgm:cxn modelId="{883790E1-4DD4-427B-B380-53347B087472}" type="presParOf" srcId="{921FF411-FC46-408C-9349-646117897CA4}" destId="{11166F19-C5B7-43BE-B07F-486F993FB984}" srcOrd="1" destOrd="0" presId="urn:microsoft.com/office/officeart/2005/8/layout/pyramid1"/>
    <dgm:cxn modelId="{CA56F640-1245-4544-B533-02C08B6E93B2}" type="presParOf" srcId="{82E9C5FC-1FB5-48A7-B9B5-FD901C90E0CA}" destId="{D5A4A01C-C94C-485C-801E-7D068684130B}" srcOrd="1" destOrd="0" presId="urn:microsoft.com/office/officeart/2005/8/layout/pyramid1"/>
    <dgm:cxn modelId="{7E9A9698-A3D7-4A32-B47E-7DB0CD6D48F3}" type="presParOf" srcId="{D5A4A01C-C94C-485C-801E-7D068684130B}" destId="{311816F8-4D71-46B9-AAAF-50DFF9355C55}" srcOrd="0" destOrd="0" presId="urn:microsoft.com/office/officeart/2005/8/layout/pyramid1"/>
    <dgm:cxn modelId="{BC4D538D-BFC5-4ED0-814D-89E1B676A52B}" type="presParOf" srcId="{D5A4A01C-C94C-485C-801E-7D068684130B}" destId="{D4CB3ECA-8ED2-41BF-91C1-981608740ECB}" srcOrd="1" destOrd="0" presId="urn:microsoft.com/office/officeart/2005/8/layout/pyramid1"/>
    <dgm:cxn modelId="{BAAA72F2-5D43-4157-B6B5-5CC08733177A}" type="presParOf" srcId="{82E9C5FC-1FB5-48A7-B9B5-FD901C90E0CA}" destId="{DD136BAE-D394-4FD7-8A32-F47A12A57287}" srcOrd="2" destOrd="0" presId="urn:microsoft.com/office/officeart/2005/8/layout/pyramid1"/>
    <dgm:cxn modelId="{2D2CFB5F-3120-4A12-BFF9-C7BC32C04B1E}" type="presParOf" srcId="{DD136BAE-D394-4FD7-8A32-F47A12A57287}" destId="{113A63E1-E1B6-471D-AC2D-0E63D66AC97B}" srcOrd="0" destOrd="0" presId="urn:microsoft.com/office/officeart/2005/8/layout/pyramid1"/>
    <dgm:cxn modelId="{E152C1D8-856D-42A8-BDFA-C48AE3E5B547}" type="presParOf" srcId="{DD136BAE-D394-4FD7-8A32-F47A12A57287}" destId="{95F29280-687E-49E3-8759-71EE2CB817C1}" srcOrd="1" destOrd="0" presId="urn:microsoft.com/office/officeart/2005/8/layout/pyramid1"/>
    <dgm:cxn modelId="{11A73C92-AB0A-427E-927A-A087875494DF}" type="presParOf" srcId="{82E9C5FC-1FB5-48A7-B9B5-FD901C90E0CA}" destId="{70366459-ED82-4093-81BA-A5940E9666F2}" srcOrd="3" destOrd="0" presId="urn:microsoft.com/office/officeart/2005/8/layout/pyramid1"/>
    <dgm:cxn modelId="{E7C4ED16-1574-4A05-9A7C-939778477CC9}" type="presParOf" srcId="{70366459-ED82-4093-81BA-A5940E9666F2}" destId="{5C1676D9-AB10-4ABD-AFF9-6FEA3C8730BF}" srcOrd="0" destOrd="0" presId="urn:microsoft.com/office/officeart/2005/8/layout/pyramid1"/>
    <dgm:cxn modelId="{E5C3A8E6-895F-4173-B841-BFA12DD8CE8A}" type="presParOf" srcId="{70366459-ED82-4093-81BA-A5940E9666F2}" destId="{42EF5A9E-3D82-4A7A-AD43-63BEDFBC23A0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F32A1E9-5DB2-43D6-9183-5A23FCF67951}" type="doc">
      <dgm:prSet loTypeId="urn:microsoft.com/office/officeart/2008/layout/BubblePictureList" loCatId="picture" qsTypeId="urn:microsoft.com/office/officeart/2005/8/quickstyle/3d1" qsCatId="3D" csTypeId="urn:microsoft.com/office/officeart/2005/8/colors/accent6_1" csCatId="accent6" phldr="1"/>
      <dgm:spPr/>
      <dgm:t>
        <a:bodyPr/>
        <a:lstStyle/>
        <a:p>
          <a:endParaRPr lang="zh-CN" altLang="en-US"/>
        </a:p>
      </dgm:t>
    </dgm:pt>
    <dgm:pt modelId="{E11BBADB-F5E6-41AF-9585-420782B85C49}">
      <dgm:prSet phldrT="[Text]"/>
      <dgm:spPr/>
      <dgm:t>
        <a:bodyPr/>
        <a:lstStyle/>
        <a:p>
          <a:endParaRPr lang="zh-CN" altLang="en-US" dirty="0"/>
        </a:p>
      </dgm:t>
    </dgm:pt>
    <dgm:pt modelId="{FB6080AA-DB52-4119-9061-210CFE34937D}" type="parTrans" cxnId="{FB024308-EBA3-42A0-B497-1857B03F99E7}">
      <dgm:prSet/>
      <dgm:spPr/>
      <dgm:t>
        <a:bodyPr/>
        <a:lstStyle/>
        <a:p>
          <a:endParaRPr lang="zh-CN" altLang="en-US"/>
        </a:p>
      </dgm:t>
    </dgm:pt>
    <dgm:pt modelId="{C35F8833-C62A-4C41-B6E8-ACC66F806810}" type="sibTrans" cxnId="{FB024308-EBA3-42A0-B497-1857B03F99E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29C7078B-38E2-453C-A454-179C0A93D674}">
      <dgm:prSet phldrT="[Text]"/>
      <dgm:spPr/>
      <dgm:t>
        <a:bodyPr/>
        <a:lstStyle/>
        <a:p>
          <a:endParaRPr lang="zh-CN" altLang="en-US" dirty="0"/>
        </a:p>
      </dgm:t>
    </dgm:pt>
    <dgm:pt modelId="{35892673-2E47-48D5-84EC-E779C4D190EE}" type="parTrans" cxnId="{7FAF5C5A-CF38-4363-9875-BA3DE60998F7}">
      <dgm:prSet/>
      <dgm:spPr/>
      <dgm:t>
        <a:bodyPr/>
        <a:lstStyle/>
        <a:p>
          <a:endParaRPr lang="zh-CN" altLang="en-US"/>
        </a:p>
      </dgm:t>
    </dgm:pt>
    <dgm:pt modelId="{AE5BFE85-6E62-4ADB-94CC-37A50F8420B0}" type="sibTrans" cxnId="{7FAF5C5A-CF38-4363-9875-BA3DE60998F7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zh-CN" altLang="en-US"/>
        </a:p>
      </dgm:t>
    </dgm:pt>
    <dgm:pt modelId="{7F8952D3-6503-40C7-97E3-61F37F90CEFE}">
      <dgm:prSet phldrT="[Text]" custT="1"/>
      <dgm:spPr/>
      <dgm:t>
        <a:bodyPr/>
        <a:lstStyle/>
        <a:p>
          <a:endParaRPr lang="zh-CN" altLang="en-US" sz="1800" dirty="0"/>
        </a:p>
      </dgm:t>
    </dgm:pt>
    <dgm:pt modelId="{25037F65-5A71-4ABD-BE89-F1851609FCA2}" type="sibTrans" cxnId="{6674E1C0-3F64-47BB-96CA-6A40E8C4A16E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zh-CN" altLang="en-US"/>
        </a:p>
      </dgm:t>
    </dgm:pt>
    <dgm:pt modelId="{6A1F28F5-57B7-425B-98E5-917778D86033}" type="parTrans" cxnId="{6674E1C0-3F64-47BB-96CA-6A40E8C4A16E}">
      <dgm:prSet/>
      <dgm:spPr/>
      <dgm:t>
        <a:bodyPr/>
        <a:lstStyle/>
        <a:p>
          <a:endParaRPr lang="zh-CN" altLang="en-US"/>
        </a:p>
      </dgm:t>
    </dgm:pt>
    <dgm:pt modelId="{5AA062AF-0C8C-4BA7-8DE1-CB09AB9D6E4E}" type="pres">
      <dgm:prSet presAssocID="{BF32A1E9-5DB2-43D6-9183-5A23FCF67951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zh-CN" altLang="en-US"/>
        </a:p>
      </dgm:t>
    </dgm:pt>
    <dgm:pt modelId="{16E1F3B6-BE1D-4197-94C4-2AC00248DA37}" type="pres">
      <dgm:prSet presAssocID="{7F8952D3-6503-40C7-97E3-61F37F90CEFE}" presName="parent_text_1" presStyleLbl="revTx" presStyleIdx="0" presStyleCnt="3" custFlipHor="1" custScaleX="1577" custScaleY="2322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252CA2D-7EDD-4659-AF9D-22EA1DD19F82}" type="pres">
      <dgm:prSet presAssocID="{7F8952D3-6503-40C7-97E3-61F37F90CEFE}" presName="image_accent_1" presStyleCnt="0"/>
      <dgm:spPr/>
    </dgm:pt>
    <dgm:pt modelId="{820DBEA7-3B8D-4A3E-B28D-A4189A25FA8D}" type="pres">
      <dgm:prSet presAssocID="{7F8952D3-6503-40C7-97E3-61F37F90CEFE}" presName="imageAccentRepeatNode" presStyleLbl="alignNode1" presStyleIdx="0" presStyleCnt="6"/>
      <dgm:spPr/>
    </dgm:pt>
    <dgm:pt modelId="{849A2F98-6DB7-4428-9811-996F566AFDD2}" type="pres">
      <dgm:prSet presAssocID="{7F8952D3-6503-40C7-97E3-61F37F90CEFE}" presName="accent_1" presStyleLbl="alignNode1" presStyleIdx="1" presStyleCnt="6"/>
      <dgm:spPr/>
    </dgm:pt>
    <dgm:pt modelId="{187E5A92-7BC5-4537-B934-210BA3EB3D6A}" type="pres">
      <dgm:prSet presAssocID="{25037F65-5A71-4ABD-BE89-F1851609FCA2}" presName="image_1" presStyleCnt="0"/>
      <dgm:spPr/>
    </dgm:pt>
    <dgm:pt modelId="{07454ED6-E268-4B1B-B6FF-6A58AB28F22F}" type="pres">
      <dgm:prSet presAssocID="{25037F65-5A71-4ABD-BE89-F1851609FCA2}" presName="imageRepeatNode" presStyleLbl="fgImgPlace1" presStyleIdx="0" presStyleCnt="3" custLinFactNeighborX="959"/>
      <dgm:spPr/>
      <dgm:t>
        <a:bodyPr/>
        <a:lstStyle/>
        <a:p>
          <a:endParaRPr lang="zh-CN" altLang="en-US"/>
        </a:p>
      </dgm:t>
    </dgm:pt>
    <dgm:pt modelId="{82CF06F6-AA5B-4079-BD04-198920E1E40D}" type="pres">
      <dgm:prSet presAssocID="{E11BBADB-F5E6-41AF-9585-420782B85C49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85835E2-CA85-4D01-9915-0D9F311FD925}" type="pres">
      <dgm:prSet presAssocID="{E11BBADB-F5E6-41AF-9585-420782B85C49}" presName="image_accent_2" presStyleCnt="0"/>
      <dgm:spPr/>
    </dgm:pt>
    <dgm:pt modelId="{C2EC50BB-6A6B-4C7D-B8E9-2131DCDE11C8}" type="pres">
      <dgm:prSet presAssocID="{E11BBADB-F5E6-41AF-9585-420782B85C49}" presName="imageAccentRepeatNode" presStyleLbl="alignNode1" presStyleIdx="2" presStyleCnt="6"/>
      <dgm:spPr/>
    </dgm:pt>
    <dgm:pt modelId="{861F158F-A396-4697-B730-36D0E95B8B74}" type="pres">
      <dgm:prSet presAssocID="{C35F8833-C62A-4C41-B6E8-ACC66F806810}" presName="image_2" presStyleCnt="0"/>
      <dgm:spPr/>
    </dgm:pt>
    <dgm:pt modelId="{3F64CBED-D491-4A14-8FF7-8516E4BB7A56}" type="pres">
      <dgm:prSet presAssocID="{C35F8833-C62A-4C41-B6E8-ACC66F806810}" presName="imageRepeatNode" presStyleLbl="fgImgPlace1" presStyleIdx="1" presStyleCnt="3"/>
      <dgm:spPr/>
      <dgm:t>
        <a:bodyPr/>
        <a:lstStyle/>
        <a:p>
          <a:endParaRPr lang="zh-CN" altLang="en-US"/>
        </a:p>
      </dgm:t>
    </dgm:pt>
    <dgm:pt modelId="{25845432-BFA0-45AA-89F0-F036F0758F3B}" type="pres">
      <dgm:prSet presAssocID="{29C7078B-38E2-453C-A454-179C0A93D674}" presName="image_accent_3" presStyleCnt="0"/>
      <dgm:spPr/>
    </dgm:pt>
    <dgm:pt modelId="{238341F9-C1D8-4CDD-A109-66C8B9CBC5B5}" type="pres">
      <dgm:prSet presAssocID="{29C7078B-38E2-453C-A454-179C0A93D674}" presName="imageAccentRepeatNode" presStyleLbl="alignNode1" presStyleIdx="3" presStyleCnt="6"/>
      <dgm:spPr/>
    </dgm:pt>
    <dgm:pt modelId="{43097C80-8EFD-40FE-9E6C-1CED1FB91C93}" type="pres">
      <dgm:prSet presAssocID="{29C7078B-38E2-453C-A454-179C0A93D674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E11E2F7-DF74-4592-B6AF-93D0120D2CE9}" type="pres">
      <dgm:prSet presAssocID="{29C7078B-38E2-453C-A454-179C0A93D674}" presName="accent_2" presStyleLbl="alignNode1" presStyleIdx="4" presStyleCnt="6"/>
      <dgm:spPr/>
    </dgm:pt>
    <dgm:pt modelId="{F25E709E-DE8A-4C02-ABD3-61656CADC4A6}" type="pres">
      <dgm:prSet presAssocID="{29C7078B-38E2-453C-A454-179C0A93D674}" presName="accent_3" presStyleLbl="alignNode1" presStyleIdx="5" presStyleCnt="6"/>
      <dgm:spPr/>
    </dgm:pt>
    <dgm:pt modelId="{2D056F99-25DF-40D3-B270-04CE4259517A}" type="pres">
      <dgm:prSet presAssocID="{AE5BFE85-6E62-4ADB-94CC-37A50F8420B0}" presName="image_3" presStyleCnt="0"/>
      <dgm:spPr/>
    </dgm:pt>
    <dgm:pt modelId="{710BD3F2-438B-400C-9C53-28C513FB4BE7}" type="pres">
      <dgm:prSet presAssocID="{AE5BFE85-6E62-4ADB-94CC-37A50F8420B0}" presName="imageRepeatNode" presStyleLbl="fgImgPlace1" presStyleIdx="2" presStyleCnt="3"/>
      <dgm:spPr/>
      <dgm:t>
        <a:bodyPr/>
        <a:lstStyle/>
        <a:p>
          <a:endParaRPr lang="zh-CN" altLang="en-US"/>
        </a:p>
      </dgm:t>
    </dgm:pt>
  </dgm:ptLst>
  <dgm:cxnLst>
    <dgm:cxn modelId="{407C3550-EB57-4700-8E25-D20E8EC2630C}" type="presOf" srcId="{7F8952D3-6503-40C7-97E3-61F37F90CEFE}" destId="{16E1F3B6-BE1D-4197-94C4-2AC00248DA37}" srcOrd="0" destOrd="0" presId="urn:microsoft.com/office/officeart/2008/layout/BubblePictureList"/>
    <dgm:cxn modelId="{84A60E2B-CE05-4B97-AC56-C312622D2615}" type="presOf" srcId="{29C7078B-38E2-453C-A454-179C0A93D674}" destId="{43097C80-8EFD-40FE-9E6C-1CED1FB91C93}" srcOrd="0" destOrd="0" presId="urn:microsoft.com/office/officeart/2008/layout/BubblePictureList"/>
    <dgm:cxn modelId="{4CF252CB-E037-457E-854C-48A4CE35655C}" type="presOf" srcId="{E11BBADB-F5E6-41AF-9585-420782B85C49}" destId="{82CF06F6-AA5B-4079-BD04-198920E1E40D}" srcOrd="0" destOrd="0" presId="urn:microsoft.com/office/officeart/2008/layout/BubblePictureList"/>
    <dgm:cxn modelId="{102FB107-980C-4DC8-8CC7-39556704B8F3}" type="presOf" srcId="{BF32A1E9-5DB2-43D6-9183-5A23FCF67951}" destId="{5AA062AF-0C8C-4BA7-8DE1-CB09AB9D6E4E}" srcOrd="0" destOrd="0" presId="urn:microsoft.com/office/officeart/2008/layout/BubblePictureList"/>
    <dgm:cxn modelId="{7FAF5C5A-CF38-4363-9875-BA3DE60998F7}" srcId="{BF32A1E9-5DB2-43D6-9183-5A23FCF67951}" destId="{29C7078B-38E2-453C-A454-179C0A93D674}" srcOrd="2" destOrd="0" parTransId="{35892673-2E47-48D5-84EC-E779C4D190EE}" sibTransId="{AE5BFE85-6E62-4ADB-94CC-37A50F8420B0}"/>
    <dgm:cxn modelId="{FB024308-EBA3-42A0-B497-1857B03F99E7}" srcId="{BF32A1E9-5DB2-43D6-9183-5A23FCF67951}" destId="{E11BBADB-F5E6-41AF-9585-420782B85C49}" srcOrd="1" destOrd="0" parTransId="{FB6080AA-DB52-4119-9061-210CFE34937D}" sibTransId="{C35F8833-C62A-4C41-B6E8-ACC66F806810}"/>
    <dgm:cxn modelId="{92B8D9A5-66A6-48E2-9DB2-BFA5DF3EC398}" type="presOf" srcId="{AE5BFE85-6E62-4ADB-94CC-37A50F8420B0}" destId="{710BD3F2-438B-400C-9C53-28C513FB4BE7}" srcOrd="0" destOrd="0" presId="urn:microsoft.com/office/officeart/2008/layout/BubblePictureList"/>
    <dgm:cxn modelId="{6674E1C0-3F64-47BB-96CA-6A40E8C4A16E}" srcId="{BF32A1E9-5DB2-43D6-9183-5A23FCF67951}" destId="{7F8952D3-6503-40C7-97E3-61F37F90CEFE}" srcOrd="0" destOrd="0" parTransId="{6A1F28F5-57B7-425B-98E5-917778D86033}" sibTransId="{25037F65-5A71-4ABD-BE89-F1851609FCA2}"/>
    <dgm:cxn modelId="{ED38C7B0-3502-4A2F-92D3-776B1CF43AF8}" type="presOf" srcId="{25037F65-5A71-4ABD-BE89-F1851609FCA2}" destId="{07454ED6-E268-4B1B-B6FF-6A58AB28F22F}" srcOrd="0" destOrd="0" presId="urn:microsoft.com/office/officeart/2008/layout/BubblePictureList"/>
    <dgm:cxn modelId="{22438663-3CF1-4EAE-986D-374E689D6F31}" type="presOf" srcId="{C35F8833-C62A-4C41-B6E8-ACC66F806810}" destId="{3F64CBED-D491-4A14-8FF7-8516E4BB7A56}" srcOrd="0" destOrd="0" presId="urn:microsoft.com/office/officeart/2008/layout/BubblePictureList"/>
    <dgm:cxn modelId="{5665224C-B86A-4833-81CE-5039039592E1}" type="presParOf" srcId="{5AA062AF-0C8C-4BA7-8DE1-CB09AB9D6E4E}" destId="{16E1F3B6-BE1D-4197-94C4-2AC00248DA37}" srcOrd="0" destOrd="0" presId="urn:microsoft.com/office/officeart/2008/layout/BubblePictureList"/>
    <dgm:cxn modelId="{7085FBF3-8CCF-47B3-9C6C-E1A54975B761}" type="presParOf" srcId="{5AA062AF-0C8C-4BA7-8DE1-CB09AB9D6E4E}" destId="{2252CA2D-7EDD-4659-AF9D-22EA1DD19F82}" srcOrd="1" destOrd="0" presId="urn:microsoft.com/office/officeart/2008/layout/BubblePictureList"/>
    <dgm:cxn modelId="{7EEFA03A-6DC5-479A-8BED-5FA815C92383}" type="presParOf" srcId="{2252CA2D-7EDD-4659-AF9D-22EA1DD19F82}" destId="{820DBEA7-3B8D-4A3E-B28D-A4189A25FA8D}" srcOrd="0" destOrd="0" presId="urn:microsoft.com/office/officeart/2008/layout/BubblePictureList"/>
    <dgm:cxn modelId="{54A65DEB-C013-449E-8D88-A61EECE62672}" type="presParOf" srcId="{5AA062AF-0C8C-4BA7-8DE1-CB09AB9D6E4E}" destId="{849A2F98-6DB7-4428-9811-996F566AFDD2}" srcOrd="2" destOrd="0" presId="urn:microsoft.com/office/officeart/2008/layout/BubblePictureList"/>
    <dgm:cxn modelId="{374B03FE-8207-4077-8554-51D9240E6580}" type="presParOf" srcId="{5AA062AF-0C8C-4BA7-8DE1-CB09AB9D6E4E}" destId="{187E5A92-7BC5-4537-B934-210BA3EB3D6A}" srcOrd="3" destOrd="0" presId="urn:microsoft.com/office/officeart/2008/layout/BubblePictureList"/>
    <dgm:cxn modelId="{7F28A0F4-BB47-4E18-A225-7E273024C9F8}" type="presParOf" srcId="{187E5A92-7BC5-4537-B934-210BA3EB3D6A}" destId="{07454ED6-E268-4B1B-B6FF-6A58AB28F22F}" srcOrd="0" destOrd="0" presId="urn:microsoft.com/office/officeart/2008/layout/BubblePictureList"/>
    <dgm:cxn modelId="{0DEBB995-C0DB-4927-9EFF-247E56D04FA4}" type="presParOf" srcId="{5AA062AF-0C8C-4BA7-8DE1-CB09AB9D6E4E}" destId="{82CF06F6-AA5B-4079-BD04-198920E1E40D}" srcOrd="4" destOrd="0" presId="urn:microsoft.com/office/officeart/2008/layout/BubblePictureList"/>
    <dgm:cxn modelId="{6E684E2E-1915-4E99-B4ED-B77EA2936E71}" type="presParOf" srcId="{5AA062AF-0C8C-4BA7-8DE1-CB09AB9D6E4E}" destId="{B85835E2-CA85-4D01-9915-0D9F311FD925}" srcOrd="5" destOrd="0" presId="urn:microsoft.com/office/officeart/2008/layout/BubblePictureList"/>
    <dgm:cxn modelId="{44B7A546-A2A9-4C13-8993-6B88EA32B3FB}" type="presParOf" srcId="{B85835E2-CA85-4D01-9915-0D9F311FD925}" destId="{C2EC50BB-6A6B-4C7D-B8E9-2131DCDE11C8}" srcOrd="0" destOrd="0" presId="urn:microsoft.com/office/officeart/2008/layout/BubblePictureList"/>
    <dgm:cxn modelId="{547612CC-3080-464E-9BDC-6C2713EDD47F}" type="presParOf" srcId="{5AA062AF-0C8C-4BA7-8DE1-CB09AB9D6E4E}" destId="{861F158F-A396-4697-B730-36D0E95B8B74}" srcOrd="6" destOrd="0" presId="urn:microsoft.com/office/officeart/2008/layout/BubblePictureList"/>
    <dgm:cxn modelId="{312DF40E-9BE0-4F4E-8BB7-A7A6E4F2858C}" type="presParOf" srcId="{861F158F-A396-4697-B730-36D0E95B8B74}" destId="{3F64CBED-D491-4A14-8FF7-8516E4BB7A56}" srcOrd="0" destOrd="0" presId="urn:microsoft.com/office/officeart/2008/layout/BubblePictureList"/>
    <dgm:cxn modelId="{01196249-47C5-4F9C-91C3-BC51A5B529E6}" type="presParOf" srcId="{5AA062AF-0C8C-4BA7-8DE1-CB09AB9D6E4E}" destId="{25845432-BFA0-45AA-89F0-F036F0758F3B}" srcOrd="7" destOrd="0" presId="urn:microsoft.com/office/officeart/2008/layout/BubblePictureList"/>
    <dgm:cxn modelId="{595CD183-8B14-4215-A251-63961315C5B7}" type="presParOf" srcId="{25845432-BFA0-45AA-89F0-F036F0758F3B}" destId="{238341F9-C1D8-4CDD-A109-66C8B9CBC5B5}" srcOrd="0" destOrd="0" presId="urn:microsoft.com/office/officeart/2008/layout/BubblePictureList"/>
    <dgm:cxn modelId="{62F1D094-50EA-42FB-A3CB-D3EF9AC96D09}" type="presParOf" srcId="{5AA062AF-0C8C-4BA7-8DE1-CB09AB9D6E4E}" destId="{43097C80-8EFD-40FE-9E6C-1CED1FB91C93}" srcOrd="8" destOrd="0" presId="urn:microsoft.com/office/officeart/2008/layout/BubblePictureList"/>
    <dgm:cxn modelId="{8F7709EE-7297-45FF-84E2-C5B9166E7317}" type="presParOf" srcId="{5AA062AF-0C8C-4BA7-8DE1-CB09AB9D6E4E}" destId="{4E11E2F7-DF74-4592-B6AF-93D0120D2CE9}" srcOrd="9" destOrd="0" presId="urn:microsoft.com/office/officeart/2008/layout/BubblePictureList"/>
    <dgm:cxn modelId="{BE93B0D0-697D-4C77-A3C4-EF96C680E684}" type="presParOf" srcId="{5AA062AF-0C8C-4BA7-8DE1-CB09AB9D6E4E}" destId="{F25E709E-DE8A-4C02-ABD3-61656CADC4A6}" srcOrd="10" destOrd="0" presId="urn:microsoft.com/office/officeart/2008/layout/BubblePictureList"/>
    <dgm:cxn modelId="{8EB71D78-007E-403C-B864-5ACDF467D847}" type="presParOf" srcId="{5AA062AF-0C8C-4BA7-8DE1-CB09AB9D6E4E}" destId="{2D056F99-25DF-40D3-B270-04CE4259517A}" srcOrd="11" destOrd="0" presId="urn:microsoft.com/office/officeart/2008/layout/BubblePictureList"/>
    <dgm:cxn modelId="{F80F1C41-6BCD-441F-A1D9-E829B317FE30}" type="presParOf" srcId="{2D056F99-25DF-40D3-B270-04CE4259517A}" destId="{710BD3F2-438B-400C-9C53-28C513FB4BE7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246A0E2-6DD8-4A28-B1BA-2CC1F890FC08}" type="doc">
      <dgm:prSet loTypeId="urn:microsoft.com/office/officeart/2005/8/layout/vList6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0485DB55-B246-40E1-BBA7-FE0EE8562503}">
      <dgm:prSet phldrT="[Text]" custT="1"/>
      <dgm:spPr/>
      <dgm:t>
        <a:bodyPr/>
        <a:lstStyle/>
        <a:p>
          <a:r>
            <a:rPr lang="zh-CN" altLang="en-US" sz="2400" dirty="0" smtClean="0"/>
            <a:t>垂直互联网</a:t>
          </a:r>
          <a:endParaRPr lang="zh-CN" altLang="en-US" sz="2400" dirty="0"/>
        </a:p>
      </dgm:t>
    </dgm:pt>
    <dgm:pt modelId="{4C378D84-2D68-4048-AC62-4CDC4388B634}" type="parTrans" cxnId="{1CDD5F3D-5114-4C3D-88C4-4E914096D9FE}">
      <dgm:prSet/>
      <dgm:spPr/>
      <dgm:t>
        <a:bodyPr/>
        <a:lstStyle/>
        <a:p>
          <a:endParaRPr lang="zh-CN" altLang="en-US"/>
        </a:p>
      </dgm:t>
    </dgm:pt>
    <dgm:pt modelId="{A6DCE320-16CF-4D39-BCB8-00BB4B66385C}" type="sibTrans" cxnId="{1CDD5F3D-5114-4C3D-88C4-4E914096D9FE}">
      <dgm:prSet/>
      <dgm:spPr/>
      <dgm:t>
        <a:bodyPr/>
        <a:lstStyle/>
        <a:p>
          <a:endParaRPr lang="zh-CN" altLang="en-US"/>
        </a:p>
      </dgm:t>
    </dgm:pt>
    <dgm:pt modelId="{94647135-AD66-4606-9A72-A8F948B71A0D}">
      <dgm:prSet phldrT="[Text]" custT="1"/>
      <dgm:spPr/>
      <dgm:t>
        <a:bodyPr/>
        <a:lstStyle/>
        <a:p>
          <a:r>
            <a:rPr lang="zh-CN" altLang="en-US" sz="1800" dirty="0" smtClean="0">
              <a:latin typeface="楷体" panose="02010609060101010101" pitchFamily="49" charset="-122"/>
              <a:ea typeface="楷体" panose="02010609060101010101" pitchFamily="49" charset="-122"/>
            </a:rPr>
            <a:t>“用户痛点”的把握</a:t>
          </a:r>
          <a:endParaRPr lang="zh-CN" altLang="en-US" sz="1800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19EE34AE-17FB-4961-81FE-442A71F828F4}" type="parTrans" cxnId="{E1682CF4-26AF-4BE9-8037-BFAAEACAB185}">
      <dgm:prSet/>
      <dgm:spPr/>
      <dgm:t>
        <a:bodyPr/>
        <a:lstStyle/>
        <a:p>
          <a:endParaRPr lang="zh-CN" altLang="en-US"/>
        </a:p>
      </dgm:t>
    </dgm:pt>
    <dgm:pt modelId="{6CAA99F9-085A-481C-B1CE-CA3C8CD9367E}" type="sibTrans" cxnId="{E1682CF4-26AF-4BE9-8037-BFAAEACAB185}">
      <dgm:prSet/>
      <dgm:spPr/>
      <dgm:t>
        <a:bodyPr/>
        <a:lstStyle/>
        <a:p>
          <a:endParaRPr lang="zh-CN" altLang="en-US"/>
        </a:p>
      </dgm:t>
    </dgm:pt>
    <dgm:pt modelId="{17647985-686F-4C32-A7F9-6A3A02268F14}">
      <dgm:prSet phldrT="[Text]" custT="1"/>
      <dgm:spPr/>
      <dgm:t>
        <a:bodyPr/>
        <a:lstStyle/>
        <a:p>
          <a:r>
            <a:rPr lang="zh-CN" altLang="en-US" sz="1800" dirty="0" smtClean="0">
              <a:latin typeface="楷体" panose="02010609060101010101" pitchFamily="49" charset="-122"/>
              <a:ea typeface="楷体" panose="02010609060101010101" pitchFamily="49" charset="-122"/>
            </a:rPr>
            <a:t>项目的“破坏性创新”</a:t>
          </a:r>
          <a:endParaRPr lang="zh-CN" altLang="en-US" sz="1800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CA216BC4-36C7-463B-A500-B159267B649F}" type="parTrans" cxnId="{5A1B2821-BEA5-4C25-8533-9A48359AEEA2}">
      <dgm:prSet/>
      <dgm:spPr/>
      <dgm:t>
        <a:bodyPr/>
        <a:lstStyle/>
        <a:p>
          <a:endParaRPr lang="zh-CN" altLang="en-US"/>
        </a:p>
      </dgm:t>
    </dgm:pt>
    <dgm:pt modelId="{C3FAEC93-2B0E-4028-ADE5-EDD76C54D368}" type="sibTrans" cxnId="{5A1B2821-BEA5-4C25-8533-9A48359AEEA2}">
      <dgm:prSet/>
      <dgm:spPr/>
      <dgm:t>
        <a:bodyPr/>
        <a:lstStyle/>
        <a:p>
          <a:endParaRPr lang="zh-CN" altLang="en-US"/>
        </a:p>
      </dgm:t>
    </dgm:pt>
    <dgm:pt modelId="{E5771642-52D5-4C92-9BDE-14AC8847068C}">
      <dgm:prSet phldrT="[Text]" custT="1"/>
      <dgm:spPr/>
      <dgm:t>
        <a:bodyPr/>
        <a:lstStyle/>
        <a:p>
          <a:r>
            <a:rPr lang="zh-CN" altLang="en-US" sz="2400" dirty="0" smtClean="0"/>
            <a:t>生命科学和医疗健康</a:t>
          </a:r>
          <a:endParaRPr lang="zh-CN" altLang="en-US" sz="2400" dirty="0"/>
        </a:p>
      </dgm:t>
    </dgm:pt>
    <dgm:pt modelId="{58F2677F-0AC4-4BBC-9ABA-321742462B22}" type="parTrans" cxnId="{98B06C9A-C07E-4EFA-A40E-872EBBA329DF}">
      <dgm:prSet/>
      <dgm:spPr/>
      <dgm:t>
        <a:bodyPr/>
        <a:lstStyle/>
        <a:p>
          <a:endParaRPr lang="zh-CN" altLang="en-US"/>
        </a:p>
      </dgm:t>
    </dgm:pt>
    <dgm:pt modelId="{D9E6B28F-7483-44B5-B6B8-95B4CE7FF7FA}" type="sibTrans" cxnId="{98B06C9A-C07E-4EFA-A40E-872EBBA329DF}">
      <dgm:prSet/>
      <dgm:spPr/>
      <dgm:t>
        <a:bodyPr/>
        <a:lstStyle/>
        <a:p>
          <a:endParaRPr lang="zh-CN" altLang="en-US"/>
        </a:p>
      </dgm:t>
    </dgm:pt>
    <dgm:pt modelId="{55BE270B-074A-4CBD-90B7-D5310EAB959E}">
      <dgm:prSet phldrT="[Text]" custT="1"/>
      <dgm:spPr/>
      <dgm:t>
        <a:bodyPr/>
        <a:lstStyle/>
        <a:p>
          <a:r>
            <a:rPr lang="zh-CN" altLang="en-US" sz="1800" dirty="0" smtClean="0">
              <a:latin typeface="楷体" panose="02010609060101010101" pitchFamily="49" charset="-122"/>
              <a:ea typeface="楷体" panose="02010609060101010101" pitchFamily="49" charset="-122"/>
            </a:rPr>
            <a:t>新药研发、医疗器械、诊断以及相关原材料</a:t>
          </a:r>
          <a:endParaRPr lang="zh-CN" altLang="en-US" sz="1800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69E99C90-01B1-4488-A263-466BFEE8D329}" type="parTrans" cxnId="{1A766E00-B58F-4F8B-9E75-875AB855C76C}">
      <dgm:prSet/>
      <dgm:spPr/>
      <dgm:t>
        <a:bodyPr/>
        <a:lstStyle/>
        <a:p>
          <a:endParaRPr lang="zh-CN" altLang="en-US"/>
        </a:p>
      </dgm:t>
    </dgm:pt>
    <dgm:pt modelId="{2DD83586-AB9E-43F3-B16D-F5DC4920579D}" type="sibTrans" cxnId="{1A766E00-B58F-4F8B-9E75-875AB855C76C}">
      <dgm:prSet/>
      <dgm:spPr/>
      <dgm:t>
        <a:bodyPr/>
        <a:lstStyle/>
        <a:p>
          <a:endParaRPr lang="zh-CN" altLang="en-US"/>
        </a:p>
      </dgm:t>
    </dgm:pt>
    <dgm:pt modelId="{29588EDC-2160-42F2-AC82-942E4B5548FC}">
      <dgm:prSet phldrT="[Text]" custT="1"/>
      <dgm:spPr/>
      <dgm:t>
        <a:bodyPr/>
        <a:lstStyle/>
        <a:p>
          <a:r>
            <a:rPr lang="zh-CN" altLang="en-US" sz="1800" dirty="0" smtClean="0">
              <a:latin typeface="楷体" panose="02010609060101010101" pitchFamily="49" charset="-122"/>
              <a:ea typeface="楷体" panose="02010609060101010101" pitchFamily="49" charset="-122"/>
            </a:rPr>
            <a:t>科研与医疗的个性化和数字化</a:t>
          </a:r>
          <a:endParaRPr lang="zh-CN" altLang="en-US" sz="1800" dirty="0">
            <a:latin typeface="楷体" panose="02010609060101010101" pitchFamily="49" charset="-122"/>
            <a:ea typeface="楷体" panose="02010609060101010101" pitchFamily="49" charset="-122"/>
          </a:endParaRPr>
        </a:p>
      </dgm:t>
    </dgm:pt>
    <dgm:pt modelId="{75458D63-4648-406F-8792-96EF2C793532}" type="parTrans" cxnId="{698ACEB2-ED1F-40B5-81D4-D78C5A8C57F1}">
      <dgm:prSet/>
      <dgm:spPr/>
      <dgm:t>
        <a:bodyPr/>
        <a:lstStyle/>
        <a:p>
          <a:endParaRPr lang="zh-CN" altLang="en-US"/>
        </a:p>
      </dgm:t>
    </dgm:pt>
    <dgm:pt modelId="{F667BB7C-C2A7-4B88-B523-ED9CCFC285DC}" type="sibTrans" cxnId="{698ACEB2-ED1F-40B5-81D4-D78C5A8C57F1}">
      <dgm:prSet/>
      <dgm:spPr/>
      <dgm:t>
        <a:bodyPr/>
        <a:lstStyle/>
        <a:p>
          <a:endParaRPr lang="zh-CN" altLang="en-US"/>
        </a:p>
      </dgm:t>
    </dgm:pt>
    <dgm:pt modelId="{B34F518D-F235-4CFC-9D74-FEF0A24E5FBE}">
      <dgm:prSet phldrT="[Text]" custT="1"/>
      <dgm:spPr/>
      <dgm:t>
        <a:bodyPr/>
        <a:lstStyle/>
        <a:p>
          <a:endParaRPr lang="zh-CN" altLang="en-US" sz="2000" dirty="0"/>
        </a:p>
      </dgm:t>
    </dgm:pt>
    <dgm:pt modelId="{61DA3EA7-1DF2-4F25-98CE-C478D76C6A06}" type="parTrans" cxnId="{3E9F9F7F-260F-4260-BA23-E67F8BCAB2C2}">
      <dgm:prSet/>
      <dgm:spPr/>
      <dgm:t>
        <a:bodyPr/>
        <a:lstStyle/>
        <a:p>
          <a:endParaRPr lang="zh-CN" altLang="en-US"/>
        </a:p>
      </dgm:t>
    </dgm:pt>
    <dgm:pt modelId="{632A5F4F-88E3-43ED-A67B-F112F70BCB93}" type="sibTrans" cxnId="{3E9F9F7F-260F-4260-BA23-E67F8BCAB2C2}">
      <dgm:prSet/>
      <dgm:spPr/>
      <dgm:t>
        <a:bodyPr/>
        <a:lstStyle/>
        <a:p>
          <a:endParaRPr lang="zh-CN" altLang="en-US"/>
        </a:p>
      </dgm:t>
    </dgm:pt>
    <dgm:pt modelId="{01BC494C-21AC-4A0C-B8CA-A295C4D8E4AE}" type="pres">
      <dgm:prSet presAssocID="{8246A0E2-6DD8-4A28-B1BA-2CC1F890FC08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DA558A02-9E8F-4EE4-BC12-DAEC43F7E0C7}" type="pres">
      <dgm:prSet presAssocID="{0485DB55-B246-40E1-BBA7-FE0EE8562503}" presName="linNode" presStyleCnt="0"/>
      <dgm:spPr/>
    </dgm:pt>
    <dgm:pt modelId="{E0300161-A9E9-4103-96F4-94CCC2AD476A}" type="pres">
      <dgm:prSet presAssocID="{0485DB55-B246-40E1-BBA7-FE0EE8562503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B291AB4-E6B5-4487-95B1-817060EB56E0}" type="pres">
      <dgm:prSet presAssocID="{0485DB55-B246-40E1-BBA7-FE0EE8562503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7BCDC22-A71C-41EC-9FCF-CD34C254D495}" type="pres">
      <dgm:prSet presAssocID="{A6DCE320-16CF-4D39-BCB8-00BB4B66385C}" presName="spacing" presStyleCnt="0"/>
      <dgm:spPr/>
    </dgm:pt>
    <dgm:pt modelId="{7D3E66FA-C022-41C6-9C70-5342DFF5F36E}" type="pres">
      <dgm:prSet presAssocID="{E5771642-52D5-4C92-9BDE-14AC8847068C}" presName="linNode" presStyleCnt="0"/>
      <dgm:spPr/>
    </dgm:pt>
    <dgm:pt modelId="{4FA54CC3-76D9-4E10-9E97-2A27AC6A9042}" type="pres">
      <dgm:prSet presAssocID="{E5771642-52D5-4C92-9BDE-14AC8847068C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3715FDD-F314-45D7-A7C0-75CD0187801F}" type="pres">
      <dgm:prSet presAssocID="{E5771642-52D5-4C92-9BDE-14AC8847068C}" presName="childShp" presStyleLbl="bgAccFollowNode1" presStyleIdx="1" presStyleCnt="2" custLinFactNeighborY="434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1A766E00-B58F-4F8B-9E75-875AB855C76C}" srcId="{E5771642-52D5-4C92-9BDE-14AC8847068C}" destId="{55BE270B-074A-4CBD-90B7-D5310EAB959E}" srcOrd="0" destOrd="0" parTransId="{69E99C90-01B1-4488-A263-466BFEE8D329}" sibTransId="{2DD83586-AB9E-43F3-B16D-F5DC4920579D}"/>
    <dgm:cxn modelId="{9530AD91-0102-4F2E-841A-0CF600478F92}" type="presOf" srcId="{55BE270B-074A-4CBD-90B7-D5310EAB959E}" destId="{43715FDD-F314-45D7-A7C0-75CD0187801F}" srcOrd="0" destOrd="0" presId="urn:microsoft.com/office/officeart/2005/8/layout/vList6"/>
    <dgm:cxn modelId="{E5AB1EBD-9D2B-45A4-B4E7-2AF757D65B19}" type="presOf" srcId="{E5771642-52D5-4C92-9BDE-14AC8847068C}" destId="{4FA54CC3-76D9-4E10-9E97-2A27AC6A9042}" srcOrd="0" destOrd="0" presId="urn:microsoft.com/office/officeart/2005/8/layout/vList6"/>
    <dgm:cxn modelId="{1CDD5F3D-5114-4C3D-88C4-4E914096D9FE}" srcId="{8246A0E2-6DD8-4A28-B1BA-2CC1F890FC08}" destId="{0485DB55-B246-40E1-BBA7-FE0EE8562503}" srcOrd="0" destOrd="0" parTransId="{4C378D84-2D68-4048-AC62-4CDC4388B634}" sibTransId="{A6DCE320-16CF-4D39-BCB8-00BB4B66385C}"/>
    <dgm:cxn modelId="{5AB2C7A3-012F-465B-8A99-0D7F02D6FAEB}" type="presOf" srcId="{0485DB55-B246-40E1-BBA7-FE0EE8562503}" destId="{E0300161-A9E9-4103-96F4-94CCC2AD476A}" srcOrd="0" destOrd="0" presId="urn:microsoft.com/office/officeart/2005/8/layout/vList6"/>
    <dgm:cxn modelId="{E9E3E48A-B45A-4B51-8E93-26FE4AFA3139}" type="presOf" srcId="{B34F518D-F235-4CFC-9D74-FEF0A24E5FBE}" destId="{8B291AB4-E6B5-4487-95B1-817060EB56E0}" srcOrd="0" destOrd="0" presId="urn:microsoft.com/office/officeart/2005/8/layout/vList6"/>
    <dgm:cxn modelId="{E1682CF4-26AF-4BE9-8037-BFAAEACAB185}" srcId="{0485DB55-B246-40E1-BBA7-FE0EE8562503}" destId="{94647135-AD66-4606-9A72-A8F948B71A0D}" srcOrd="1" destOrd="0" parTransId="{19EE34AE-17FB-4961-81FE-442A71F828F4}" sibTransId="{6CAA99F9-085A-481C-B1CE-CA3C8CD9367E}"/>
    <dgm:cxn modelId="{B11AACDB-6392-4BFA-AB2C-363256C276F5}" type="presOf" srcId="{29588EDC-2160-42F2-AC82-942E4B5548FC}" destId="{43715FDD-F314-45D7-A7C0-75CD0187801F}" srcOrd="0" destOrd="1" presId="urn:microsoft.com/office/officeart/2005/8/layout/vList6"/>
    <dgm:cxn modelId="{98B06C9A-C07E-4EFA-A40E-872EBBA329DF}" srcId="{8246A0E2-6DD8-4A28-B1BA-2CC1F890FC08}" destId="{E5771642-52D5-4C92-9BDE-14AC8847068C}" srcOrd="1" destOrd="0" parTransId="{58F2677F-0AC4-4BBC-9ABA-321742462B22}" sibTransId="{D9E6B28F-7483-44B5-B6B8-95B4CE7FF7FA}"/>
    <dgm:cxn modelId="{5A1B2821-BEA5-4C25-8533-9A48359AEEA2}" srcId="{0485DB55-B246-40E1-BBA7-FE0EE8562503}" destId="{17647985-686F-4C32-A7F9-6A3A02268F14}" srcOrd="2" destOrd="0" parTransId="{CA216BC4-36C7-463B-A500-B159267B649F}" sibTransId="{C3FAEC93-2B0E-4028-ADE5-EDD76C54D368}"/>
    <dgm:cxn modelId="{870ABF23-362E-4D78-A121-4DA1431F2066}" type="presOf" srcId="{94647135-AD66-4606-9A72-A8F948B71A0D}" destId="{8B291AB4-E6B5-4487-95B1-817060EB56E0}" srcOrd="0" destOrd="1" presId="urn:microsoft.com/office/officeart/2005/8/layout/vList6"/>
    <dgm:cxn modelId="{3E9F9F7F-260F-4260-BA23-E67F8BCAB2C2}" srcId="{0485DB55-B246-40E1-BBA7-FE0EE8562503}" destId="{B34F518D-F235-4CFC-9D74-FEF0A24E5FBE}" srcOrd="0" destOrd="0" parTransId="{61DA3EA7-1DF2-4F25-98CE-C478D76C6A06}" sibTransId="{632A5F4F-88E3-43ED-A67B-F112F70BCB93}"/>
    <dgm:cxn modelId="{698ACEB2-ED1F-40B5-81D4-D78C5A8C57F1}" srcId="{E5771642-52D5-4C92-9BDE-14AC8847068C}" destId="{29588EDC-2160-42F2-AC82-942E4B5548FC}" srcOrd="1" destOrd="0" parTransId="{75458D63-4648-406F-8792-96EF2C793532}" sibTransId="{F667BB7C-C2A7-4B88-B523-ED9CCFC285DC}"/>
    <dgm:cxn modelId="{B59D9BDF-3347-458D-8A68-2830EA38232A}" type="presOf" srcId="{17647985-686F-4C32-A7F9-6A3A02268F14}" destId="{8B291AB4-E6B5-4487-95B1-817060EB56E0}" srcOrd="0" destOrd="2" presId="urn:microsoft.com/office/officeart/2005/8/layout/vList6"/>
    <dgm:cxn modelId="{3E90A7A6-4B84-4B4B-A879-0C7E44643611}" type="presOf" srcId="{8246A0E2-6DD8-4A28-B1BA-2CC1F890FC08}" destId="{01BC494C-21AC-4A0C-B8CA-A295C4D8E4AE}" srcOrd="0" destOrd="0" presId="urn:microsoft.com/office/officeart/2005/8/layout/vList6"/>
    <dgm:cxn modelId="{5E527DEA-ED51-4708-AEC7-A66131C8FAFC}" type="presParOf" srcId="{01BC494C-21AC-4A0C-B8CA-A295C4D8E4AE}" destId="{DA558A02-9E8F-4EE4-BC12-DAEC43F7E0C7}" srcOrd="0" destOrd="0" presId="urn:microsoft.com/office/officeart/2005/8/layout/vList6"/>
    <dgm:cxn modelId="{64070F7F-57E0-45CC-B4EE-32AE985FB5B4}" type="presParOf" srcId="{DA558A02-9E8F-4EE4-BC12-DAEC43F7E0C7}" destId="{E0300161-A9E9-4103-96F4-94CCC2AD476A}" srcOrd="0" destOrd="0" presId="urn:microsoft.com/office/officeart/2005/8/layout/vList6"/>
    <dgm:cxn modelId="{B35CA776-C1C4-4EE1-9C8E-32F40C8CF4E9}" type="presParOf" srcId="{DA558A02-9E8F-4EE4-BC12-DAEC43F7E0C7}" destId="{8B291AB4-E6B5-4487-95B1-817060EB56E0}" srcOrd="1" destOrd="0" presId="urn:microsoft.com/office/officeart/2005/8/layout/vList6"/>
    <dgm:cxn modelId="{1D6D7398-6A31-4DAF-BACC-AD63F85AA05A}" type="presParOf" srcId="{01BC494C-21AC-4A0C-B8CA-A295C4D8E4AE}" destId="{87BCDC22-A71C-41EC-9FCF-CD34C254D495}" srcOrd="1" destOrd="0" presId="urn:microsoft.com/office/officeart/2005/8/layout/vList6"/>
    <dgm:cxn modelId="{EC061937-E0FE-4FDB-8548-C34DA4C2C5BF}" type="presParOf" srcId="{01BC494C-21AC-4A0C-B8CA-A295C4D8E4AE}" destId="{7D3E66FA-C022-41C6-9C70-5342DFF5F36E}" srcOrd="2" destOrd="0" presId="urn:microsoft.com/office/officeart/2005/8/layout/vList6"/>
    <dgm:cxn modelId="{1FEA3EA7-B0C9-4998-934A-F373D8B42122}" type="presParOf" srcId="{7D3E66FA-C022-41C6-9C70-5342DFF5F36E}" destId="{4FA54CC3-76D9-4E10-9E97-2A27AC6A9042}" srcOrd="0" destOrd="0" presId="urn:microsoft.com/office/officeart/2005/8/layout/vList6"/>
    <dgm:cxn modelId="{FBFCF949-0604-47D1-8AA2-B9F2B1530269}" type="presParOf" srcId="{7D3E66FA-C022-41C6-9C70-5342DFF5F36E}" destId="{43715FDD-F314-45D7-A7C0-75CD0187801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FC5FDA6-6571-48E2-BDD3-BC04D836C073}" type="doc">
      <dgm:prSet loTypeId="urn:microsoft.com/office/officeart/2005/8/layout/radial2" loCatId="relationship" qsTypeId="urn:microsoft.com/office/officeart/2005/8/quickstyle/3d1" qsCatId="3D" csTypeId="urn:microsoft.com/office/officeart/2005/8/colors/colorful2" csCatId="colorful" phldr="1"/>
      <dgm:spPr/>
    </dgm:pt>
    <dgm:pt modelId="{04A8A0F1-B2CB-4F17-82CB-72DFBEA19316}">
      <dgm:prSet phldrT="[Text]" custT="1"/>
      <dgm:spPr/>
      <dgm:t>
        <a:bodyPr/>
        <a:lstStyle/>
        <a:p>
          <a:r>
            <a:rPr lang="zh-CN" altLang="en-US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企业成长组</a:t>
          </a:r>
          <a:endParaRPr lang="zh-CN" altLang="en-US" sz="2400" b="1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67879E2-78F2-47D9-96F6-9C576D94F546}" type="parTrans" cxnId="{5B910959-C1DE-4C05-9E8D-33C9EBEB3921}">
      <dgm:prSet/>
      <dgm:spPr/>
      <dgm:t>
        <a:bodyPr/>
        <a:lstStyle/>
        <a:p>
          <a:endParaRPr lang="zh-CN" altLang="en-US"/>
        </a:p>
      </dgm:t>
    </dgm:pt>
    <dgm:pt modelId="{A7D0DD4D-35E9-4B13-B993-4385A3737257}" type="sibTrans" cxnId="{5B910959-C1DE-4C05-9E8D-33C9EBEB3921}">
      <dgm:prSet/>
      <dgm:spPr/>
      <dgm:t>
        <a:bodyPr/>
        <a:lstStyle/>
        <a:p>
          <a:endParaRPr lang="zh-CN" altLang="en-US"/>
        </a:p>
      </dgm:t>
    </dgm:pt>
    <dgm:pt modelId="{99B50732-580E-4D26-9A4D-9F50BC831E58}">
      <dgm:prSet phldrT="[Text]" custT="1"/>
      <dgm:spPr/>
      <dgm:t>
        <a:bodyPr/>
        <a:lstStyle/>
        <a:p>
          <a:r>
            <a:rPr lang="zh-CN" altLang="en-US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项目初创组</a:t>
          </a:r>
          <a:endParaRPr lang="zh-CN" altLang="en-US" sz="2400" b="1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2D71C8B-B290-4238-9F05-CA26147DF06C}" type="parTrans" cxnId="{CFE42C4D-99B3-4EF1-B03D-38D52F950C49}">
      <dgm:prSet/>
      <dgm:spPr/>
      <dgm:t>
        <a:bodyPr/>
        <a:lstStyle/>
        <a:p>
          <a:endParaRPr lang="zh-CN" altLang="en-US"/>
        </a:p>
      </dgm:t>
    </dgm:pt>
    <dgm:pt modelId="{2D4658E6-5A35-42B8-8A22-A05DBC6E3EE2}" type="sibTrans" cxnId="{CFE42C4D-99B3-4EF1-B03D-38D52F950C49}">
      <dgm:prSet/>
      <dgm:spPr/>
      <dgm:t>
        <a:bodyPr/>
        <a:lstStyle/>
        <a:p>
          <a:endParaRPr lang="zh-CN" altLang="en-US"/>
        </a:p>
      </dgm:t>
    </dgm:pt>
    <dgm:pt modelId="{74DA593E-2A93-466B-8D19-12EAF2227A4C}">
      <dgm:prSet phldrT="[Text]" custT="1"/>
      <dgm:spPr/>
      <dgm:t>
        <a:bodyPr/>
        <a:lstStyle/>
        <a:p>
          <a:r>
            <a:rPr lang="zh-CN" altLang="en-US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大学生创新组</a:t>
          </a:r>
          <a:endParaRPr lang="zh-CN" altLang="en-US" sz="2400" b="1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56D0E9C-4CFC-4928-B578-EF60ABF2B3D1}" type="parTrans" cxnId="{E11057D5-C3BB-43B8-ABDC-DA0016CB7870}">
      <dgm:prSet/>
      <dgm:spPr/>
      <dgm:t>
        <a:bodyPr/>
        <a:lstStyle/>
        <a:p>
          <a:endParaRPr lang="zh-CN" altLang="en-US"/>
        </a:p>
      </dgm:t>
    </dgm:pt>
    <dgm:pt modelId="{16F8F104-5946-476F-86AC-59CF88F8DA64}" type="sibTrans" cxnId="{E11057D5-C3BB-43B8-ABDC-DA0016CB7870}">
      <dgm:prSet/>
      <dgm:spPr/>
      <dgm:t>
        <a:bodyPr/>
        <a:lstStyle/>
        <a:p>
          <a:endParaRPr lang="zh-CN" altLang="en-US"/>
        </a:p>
      </dgm:t>
    </dgm:pt>
    <dgm:pt modelId="{AC01F7A9-5E5C-47A6-BD3A-42787F20BA55}" type="pres">
      <dgm:prSet presAssocID="{4FC5FDA6-6571-48E2-BDD3-BC04D836C073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A4164502-7D24-4400-AAA9-7EE3F1353995}" type="pres">
      <dgm:prSet presAssocID="{4FC5FDA6-6571-48E2-BDD3-BC04D836C073}" presName="cycle" presStyleCnt="0"/>
      <dgm:spPr/>
    </dgm:pt>
    <dgm:pt modelId="{B53BA385-56F6-4D30-A4D6-592E4C3BBFDF}" type="pres">
      <dgm:prSet presAssocID="{4FC5FDA6-6571-48E2-BDD3-BC04D836C073}" presName="centerShape" presStyleCnt="0"/>
      <dgm:spPr/>
    </dgm:pt>
    <dgm:pt modelId="{42C2132E-EDEC-4742-8793-D8E7D8A2144E}" type="pres">
      <dgm:prSet presAssocID="{4FC5FDA6-6571-48E2-BDD3-BC04D836C073}" presName="connSite" presStyleLbl="node1" presStyleIdx="0" presStyleCnt="4"/>
      <dgm:spPr/>
    </dgm:pt>
    <dgm:pt modelId="{02E049EE-3323-46B1-BBCA-418D2CCB377A}" type="pres">
      <dgm:prSet presAssocID="{4FC5FDA6-6571-48E2-BDD3-BC04D836C073}" presName="visible" presStyleLbl="node1" presStyleIdx="0" presStyleCnt="4"/>
      <dgm:spPr/>
    </dgm:pt>
    <dgm:pt modelId="{E87A913E-17A0-49F5-9FFD-56E5DDFECCC4}" type="pres">
      <dgm:prSet presAssocID="{767879E2-78F2-47D9-96F6-9C576D94F546}" presName="Name25" presStyleLbl="parChTrans1D1" presStyleIdx="0" presStyleCnt="3"/>
      <dgm:spPr/>
      <dgm:t>
        <a:bodyPr/>
        <a:lstStyle/>
        <a:p>
          <a:endParaRPr lang="zh-CN" altLang="en-US"/>
        </a:p>
      </dgm:t>
    </dgm:pt>
    <dgm:pt modelId="{EBF97389-D1E2-4E74-A2F5-24E0A0C96030}" type="pres">
      <dgm:prSet presAssocID="{04A8A0F1-B2CB-4F17-82CB-72DFBEA19316}" presName="node" presStyleCnt="0"/>
      <dgm:spPr/>
    </dgm:pt>
    <dgm:pt modelId="{A23FD145-C41D-4EFA-B9AF-B1B9AFE1C3BD}" type="pres">
      <dgm:prSet presAssocID="{04A8A0F1-B2CB-4F17-82CB-72DFBEA19316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E8DF27C-32A2-48EE-8EBB-CF3F6D9BB4B1}" type="pres">
      <dgm:prSet presAssocID="{04A8A0F1-B2CB-4F17-82CB-72DFBEA19316}" presName="childNode" presStyleLbl="revTx" presStyleIdx="0" presStyleCnt="0">
        <dgm:presLayoutVars>
          <dgm:bulletEnabled val="1"/>
        </dgm:presLayoutVars>
      </dgm:prSet>
      <dgm:spPr/>
    </dgm:pt>
    <dgm:pt modelId="{EFBDCB84-539B-4C1C-A04F-5D5E42DDF9EA}" type="pres">
      <dgm:prSet presAssocID="{A2D71C8B-B290-4238-9F05-CA26147DF06C}" presName="Name25" presStyleLbl="parChTrans1D1" presStyleIdx="1" presStyleCnt="3"/>
      <dgm:spPr/>
      <dgm:t>
        <a:bodyPr/>
        <a:lstStyle/>
        <a:p>
          <a:endParaRPr lang="zh-CN" altLang="en-US"/>
        </a:p>
      </dgm:t>
    </dgm:pt>
    <dgm:pt modelId="{3AF93B76-6D65-4348-B42A-4EB6DC7790DB}" type="pres">
      <dgm:prSet presAssocID="{99B50732-580E-4D26-9A4D-9F50BC831E58}" presName="node" presStyleCnt="0"/>
      <dgm:spPr/>
    </dgm:pt>
    <dgm:pt modelId="{CD739632-D87E-4313-9819-7A523AE8140E}" type="pres">
      <dgm:prSet presAssocID="{99B50732-580E-4D26-9A4D-9F50BC831E58}" presName="parentNode" presStyleLbl="node1" presStyleIdx="2" presStyleCnt="4" custLinFactNeighborX="707" custLinFactNeighborY="-679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E3CAA2D-2D52-4A65-8BEC-B1AF1E6AE9E6}" type="pres">
      <dgm:prSet presAssocID="{99B50732-580E-4D26-9A4D-9F50BC831E58}" presName="childNode" presStyleLbl="revTx" presStyleIdx="0" presStyleCnt="0">
        <dgm:presLayoutVars>
          <dgm:bulletEnabled val="1"/>
        </dgm:presLayoutVars>
      </dgm:prSet>
      <dgm:spPr/>
    </dgm:pt>
    <dgm:pt modelId="{39B5181B-7533-481F-8C9B-EFBE1330CD1E}" type="pres">
      <dgm:prSet presAssocID="{156D0E9C-4CFC-4928-B578-EF60ABF2B3D1}" presName="Name25" presStyleLbl="parChTrans1D1" presStyleIdx="2" presStyleCnt="3"/>
      <dgm:spPr/>
      <dgm:t>
        <a:bodyPr/>
        <a:lstStyle/>
        <a:p>
          <a:endParaRPr lang="zh-CN" altLang="en-US"/>
        </a:p>
      </dgm:t>
    </dgm:pt>
    <dgm:pt modelId="{084BE971-289B-42F2-91CE-C7F34A30B998}" type="pres">
      <dgm:prSet presAssocID="{74DA593E-2A93-466B-8D19-12EAF2227A4C}" presName="node" presStyleCnt="0"/>
      <dgm:spPr/>
    </dgm:pt>
    <dgm:pt modelId="{89A5F05E-02EF-40C2-96EA-BB8BDDC1EA79}" type="pres">
      <dgm:prSet presAssocID="{74DA593E-2A93-466B-8D19-12EAF2227A4C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23A106E-3B62-4145-89AD-F2C1020CEB5E}" type="pres">
      <dgm:prSet presAssocID="{74DA593E-2A93-466B-8D19-12EAF2227A4C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433E3FC7-AB6F-4959-9108-80E5410982B5}" type="presOf" srcId="{99B50732-580E-4D26-9A4D-9F50BC831E58}" destId="{CD739632-D87E-4313-9819-7A523AE8140E}" srcOrd="0" destOrd="0" presId="urn:microsoft.com/office/officeart/2005/8/layout/radial2"/>
    <dgm:cxn modelId="{C88EB8EF-493F-42C2-99B4-EA208F3EEF8F}" type="presOf" srcId="{4FC5FDA6-6571-48E2-BDD3-BC04D836C073}" destId="{AC01F7A9-5E5C-47A6-BD3A-42787F20BA55}" srcOrd="0" destOrd="0" presId="urn:microsoft.com/office/officeart/2005/8/layout/radial2"/>
    <dgm:cxn modelId="{DFBD1E0E-3B13-49D9-BDE8-B42FCD4116A2}" type="presOf" srcId="{767879E2-78F2-47D9-96F6-9C576D94F546}" destId="{E87A913E-17A0-49F5-9FFD-56E5DDFECCC4}" srcOrd="0" destOrd="0" presId="urn:microsoft.com/office/officeart/2005/8/layout/radial2"/>
    <dgm:cxn modelId="{5B910959-C1DE-4C05-9E8D-33C9EBEB3921}" srcId="{4FC5FDA6-6571-48E2-BDD3-BC04D836C073}" destId="{04A8A0F1-B2CB-4F17-82CB-72DFBEA19316}" srcOrd="0" destOrd="0" parTransId="{767879E2-78F2-47D9-96F6-9C576D94F546}" sibTransId="{A7D0DD4D-35E9-4B13-B993-4385A3737257}"/>
    <dgm:cxn modelId="{16FA54D8-1D85-4BE2-B3A5-23DFC67CC7A5}" type="presOf" srcId="{156D0E9C-4CFC-4928-B578-EF60ABF2B3D1}" destId="{39B5181B-7533-481F-8C9B-EFBE1330CD1E}" srcOrd="0" destOrd="0" presId="urn:microsoft.com/office/officeart/2005/8/layout/radial2"/>
    <dgm:cxn modelId="{CFE42C4D-99B3-4EF1-B03D-38D52F950C49}" srcId="{4FC5FDA6-6571-48E2-BDD3-BC04D836C073}" destId="{99B50732-580E-4D26-9A4D-9F50BC831E58}" srcOrd="1" destOrd="0" parTransId="{A2D71C8B-B290-4238-9F05-CA26147DF06C}" sibTransId="{2D4658E6-5A35-42B8-8A22-A05DBC6E3EE2}"/>
    <dgm:cxn modelId="{E11057D5-C3BB-43B8-ABDC-DA0016CB7870}" srcId="{4FC5FDA6-6571-48E2-BDD3-BC04D836C073}" destId="{74DA593E-2A93-466B-8D19-12EAF2227A4C}" srcOrd="2" destOrd="0" parTransId="{156D0E9C-4CFC-4928-B578-EF60ABF2B3D1}" sibTransId="{16F8F104-5946-476F-86AC-59CF88F8DA64}"/>
    <dgm:cxn modelId="{A3D1166B-ED1B-4299-8AB9-5F2732D286F1}" type="presOf" srcId="{04A8A0F1-B2CB-4F17-82CB-72DFBEA19316}" destId="{A23FD145-C41D-4EFA-B9AF-B1B9AFE1C3BD}" srcOrd="0" destOrd="0" presId="urn:microsoft.com/office/officeart/2005/8/layout/radial2"/>
    <dgm:cxn modelId="{DF328523-3A9F-4D87-B22D-1DF210806971}" type="presOf" srcId="{74DA593E-2A93-466B-8D19-12EAF2227A4C}" destId="{89A5F05E-02EF-40C2-96EA-BB8BDDC1EA79}" srcOrd="0" destOrd="0" presId="urn:microsoft.com/office/officeart/2005/8/layout/radial2"/>
    <dgm:cxn modelId="{D32346B3-35D4-46AD-BC5A-88EA46A692B8}" type="presOf" srcId="{A2D71C8B-B290-4238-9F05-CA26147DF06C}" destId="{EFBDCB84-539B-4C1C-A04F-5D5E42DDF9EA}" srcOrd="0" destOrd="0" presId="urn:microsoft.com/office/officeart/2005/8/layout/radial2"/>
    <dgm:cxn modelId="{880AA76F-EB62-4F29-AB15-049BF42599F6}" type="presParOf" srcId="{AC01F7A9-5E5C-47A6-BD3A-42787F20BA55}" destId="{A4164502-7D24-4400-AAA9-7EE3F1353995}" srcOrd="0" destOrd="0" presId="urn:microsoft.com/office/officeart/2005/8/layout/radial2"/>
    <dgm:cxn modelId="{C7901742-D186-45FC-98A4-84A2C3BF3045}" type="presParOf" srcId="{A4164502-7D24-4400-AAA9-7EE3F1353995}" destId="{B53BA385-56F6-4D30-A4D6-592E4C3BBFDF}" srcOrd="0" destOrd="0" presId="urn:microsoft.com/office/officeart/2005/8/layout/radial2"/>
    <dgm:cxn modelId="{D06EFB9E-2B6E-4A66-BFF3-1F4105CB67BA}" type="presParOf" srcId="{B53BA385-56F6-4D30-A4D6-592E4C3BBFDF}" destId="{42C2132E-EDEC-4742-8793-D8E7D8A2144E}" srcOrd="0" destOrd="0" presId="urn:microsoft.com/office/officeart/2005/8/layout/radial2"/>
    <dgm:cxn modelId="{F5D4BE35-A315-41D6-A029-B77F6A29411D}" type="presParOf" srcId="{B53BA385-56F6-4D30-A4D6-592E4C3BBFDF}" destId="{02E049EE-3323-46B1-BBCA-418D2CCB377A}" srcOrd="1" destOrd="0" presId="urn:microsoft.com/office/officeart/2005/8/layout/radial2"/>
    <dgm:cxn modelId="{74AD3594-74D0-4732-B197-86DE7D15B4E7}" type="presParOf" srcId="{A4164502-7D24-4400-AAA9-7EE3F1353995}" destId="{E87A913E-17A0-49F5-9FFD-56E5DDFECCC4}" srcOrd="1" destOrd="0" presId="urn:microsoft.com/office/officeart/2005/8/layout/radial2"/>
    <dgm:cxn modelId="{18F752C9-3751-4830-AA32-FB997FE4660B}" type="presParOf" srcId="{A4164502-7D24-4400-AAA9-7EE3F1353995}" destId="{EBF97389-D1E2-4E74-A2F5-24E0A0C96030}" srcOrd="2" destOrd="0" presId="urn:microsoft.com/office/officeart/2005/8/layout/radial2"/>
    <dgm:cxn modelId="{1D020EE1-5A01-458D-BF1C-0751024852C4}" type="presParOf" srcId="{EBF97389-D1E2-4E74-A2F5-24E0A0C96030}" destId="{A23FD145-C41D-4EFA-B9AF-B1B9AFE1C3BD}" srcOrd="0" destOrd="0" presId="urn:microsoft.com/office/officeart/2005/8/layout/radial2"/>
    <dgm:cxn modelId="{481D54AF-36F8-4CEF-97FE-840BAEDD14F1}" type="presParOf" srcId="{EBF97389-D1E2-4E74-A2F5-24E0A0C96030}" destId="{FE8DF27C-32A2-48EE-8EBB-CF3F6D9BB4B1}" srcOrd="1" destOrd="0" presId="urn:microsoft.com/office/officeart/2005/8/layout/radial2"/>
    <dgm:cxn modelId="{D25CDAD1-CEE7-4F5F-A845-09D6EF16471B}" type="presParOf" srcId="{A4164502-7D24-4400-AAA9-7EE3F1353995}" destId="{EFBDCB84-539B-4C1C-A04F-5D5E42DDF9EA}" srcOrd="3" destOrd="0" presId="urn:microsoft.com/office/officeart/2005/8/layout/radial2"/>
    <dgm:cxn modelId="{124EEE19-FE72-4E5F-95E5-7CAD7ED934FB}" type="presParOf" srcId="{A4164502-7D24-4400-AAA9-7EE3F1353995}" destId="{3AF93B76-6D65-4348-B42A-4EB6DC7790DB}" srcOrd="4" destOrd="0" presId="urn:microsoft.com/office/officeart/2005/8/layout/radial2"/>
    <dgm:cxn modelId="{D63CA159-54F9-40BD-9799-7BDC793452C0}" type="presParOf" srcId="{3AF93B76-6D65-4348-B42A-4EB6DC7790DB}" destId="{CD739632-D87E-4313-9819-7A523AE8140E}" srcOrd="0" destOrd="0" presId="urn:microsoft.com/office/officeart/2005/8/layout/radial2"/>
    <dgm:cxn modelId="{3BA36690-A67A-49C1-AFF9-A8A972F115DE}" type="presParOf" srcId="{3AF93B76-6D65-4348-B42A-4EB6DC7790DB}" destId="{EE3CAA2D-2D52-4A65-8BEC-B1AF1E6AE9E6}" srcOrd="1" destOrd="0" presId="urn:microsoft.com/office/officeart/2005/8/layout/radial2"/>
    <dgm:cxn modelId="{A8B4B0A3-F6DF-4A29-93A9-BBA3512A46E4}" type="presParOf" srcId="{A4164502-7D24-4400-AAA9-7EE3F1353995}" destId="{39B5181B-7533-481F-8C9B-EFBE1330CD1E}" srcOrd="5" destOrd="0" presId="urn:microsoft.com/office/officeart/2005/8/layout/radial2"/>
    <dgm:cxn modelId="{56D7337D-2DC9-4D46-B43F-BB0C6A09B1C9}" type="presParOf" srcId="{A4164502-7D24-4400-AAA9-7EE3F1353995}" destId="{084BE971-289B-42F2-91CE-C7F34A30B998}" srcOrd="6" destOrd="0" presId="urn:microsoft.com/office/officeart/2005/8/layout/radial2"/>
    <dgm:cxn modelId="{2F0F5639-1EE7-4C69-9B32-2C8E2B861DF1}" type="presParOf" srcId="{084BE971-289B-42F2-91CE-C7F34A30B998}" destId="{89A5F05E-02EF-40C2-96EA-BB8BDDC1EA79}" srcOrd="0" destOrd="0" presId="urn:microsoft.com/office/officeart/2005/8/layout/radial2"/>
    <dgm:cxn modelId="{BE4B15D6-6ABE-4503-9066-B77851CAC779}" type="presParOf" srcId="{084BE971-289B-42F2-91CE-C7F34A30B998}" destId="{A23A106E-3B62-4145-89AD-F2C1020CEB5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DA60CA-DF38-4DDE-8DAA-808D5EF6FD73}" type="doc">
      <dgm:prSet loTypeId="urn:microsoft.com/office/officeart/2005/8/layout/matrix2" loCatId="matrix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D6FB61A3-93CE-47CA-80B9-D20C22776A28}">
      <dgm:prSet phldrT="[Text]"/>
      <dgm:spPr/>
      <dgm:t>
        <a:bodyPr/>
        <a:lstStyle/>
        <a:p>
          <a:r>
            <a:rPr lang="en-US" altLang="zh-CN" b="1" dirty="0" smtClean="0"/>
            <a:t>1000</a:t>
          </a:r>
          <a:r>
            <a:rPr lang="zh-CN" altLang="en-US" b="1" dirty="0" smtClean="0"/>
            <a:t>万投资资金</a:t>
          </a:r>
          <a:endParaRPr lang="zh-CN" altLang="en-US" b="1" dirty="0"/>
        </a:p>
      </dgm:t>
    </dgm:pt>
    <dgm:pt modelId="{CD72FB17-0213-4584-A85E-49D55A251E2A}" type="parTrans" cxnId="{A2186D89-B1F3-450F-8412-7460FF4BDF92}">
      <dgm:prSet/>
      <dgm:spPr/>
      <dgm:t>
        <a:bodyPr/>
        <a:lstStyle/>
        <a:p>
          <a:endParaRPr lang="zh-CN" altLang="en-US"/>
        </a:p>
      </dgm:t>
    </dgm:pt>
    <dgm:pt modelId="{914770AB-3752-4E79-896D-E73415C671CD}" type="sibTrans" cxnId="{A2186D89-B1F3-450F-8412-7460FF4BDF92}">
      <dgm:prSet/>
      <dgm:spPr/>
      <dgm:t>
        <a:bodyPr/>
        <a:lstStyle/>
        <a:p>
          <a:endParaRPr lang="zh-CN" altLang="en-US"/>
        </a:p>
      </dgm:t>
    </dgm:pt>
    <dgm:pt modelId="{16393B3C-04E4-4783-9231-403EE9579328}">
      <dgm:prSet phldrT="[Text]"/>
      <dgm:spPr/>
      <dgm:t>
        <a:bodyPr/>
        <a:lstStyle/>
        <a:p>
          <a:r>
            <a:rPr lang="zh-CN" altLang="en-US" b="1" dirty="0" smtClean="0"/>
            <a:t>政府</a:t>
          </a:r>
          <a:r>
            <a:rPr lang="en-US" altLang="zh-CN" b="1" dirty="0" smtClean="0"/>
            <a:t>700</a:t>
          </a:r>
          <a:r>
            <a:rPr lang="zh-CN" altLang="en-US" b="1" dirty="0" smtClean="0"/>
            <a:t>万专项奖金</a:t>
          </a:r>
          <a:endParaRPr lang="zh-CN" altLang="en-US" b="1" dirty="0"/>
        </a:p>
      </dgm:t>
    </dgm:pt>
    <dgm:pt modelId="{2BACDA04-80C4-425F-A17E-8F5BFDA4DC0F}" type="parTrans" cxnId="{F5DCA20C-9B37-4E15-87BD-1CB256B43F4F}">
      <dgm:prSet/>
      <dgm:spPr/>
      <dgm:t>
        <a:bodyPr/>
        <a:lstStyle/>
        <a:p>
          <a:endParaRPr lang="zh-CN" altLang="en-US"/>
        </a:p>
      </dgm:t>
    </dgm:pt>
    <dgm:pt modelId="{441EA2D8-9A26-4CB7-AE08-CFDDF8462AED}" type="sibTrans" cxnId="{F5DCA20C-9B37-4E15-87BD-1CB256B43F4F}">
      <dgm:prSet/>
      <dgm:spPr/>
      <dgm:t>
        <a:bodyPr/>
        <a:lstStyle/>
        <a:p>
          <a:endParaRPr lang="zh-CN" altLang="en-US"/>
        </a:p>
      </dgm:t>
    </dgm:pt>
    <dgm:pt modelId="{A2E95A84-6289-46B9-A0D2-954426017D44}">
      <dgm:prSet phldrT="[Text]"/>
      <dgm:spPr/>
      <dgm:t>
        <a:bodyPr/>
        <a:lstStyle/>
        <a:p>
          <a:r>
            <a:rPr lang="zh-CN" altLang="en-US" b="1" dirty="0" smtClean="0"/>
            <a:t>上万平方孵化基地</a:t>
          </a:r>
          <a:endParaRPr lang="zh-CN" altLang="en-US" b="1" dirty="0"/>
        </a:p>
      </dgm:t>
    </dgm:pt>
    <dgm:pt modelId="{87E2AAA6-D766-4224-AAED-124FF9420E6C}" type="parTrans" cxnId="{8DC18730-50F9-40B8-B4B2-C35A256FE516}">
      <dgm:prSet/>
      <dgm:spPr/>
      <dgm:t>
        <a:bodyPr/>
        <a:lstStyle/>
        <a:p>
          <a:endParaRPr lang="zh-CN" altLang="en-US"/>
        </a:p>
      </dgm:t>
    </dgm:pt>
    <dgm:pt modelId="{DE08F03F-6108-46DF-90FC-8A38D8157FD0}" type="sibTrans" cxnId="{8DC18730-50F9-40B8-B4B2-C35A256FE516}">
      <dgm:prSet/>
      <dgm:spPr/>
      <dgm:t>
        <a:bodyPr/>
        <a:lstStyle/>
        <a:p>
          <a:endParaRPr lang="zh-CN" altLang="en-US"/>
        </a:p>
      </dgm:t>
    </dgm:pt>
    <dgm:pt modelId="{F8BF5698-1861-40BE-B99C-81D6806DCCA9}">
      <dgm:prSet/>
      <dgm:spPr/>
      <dgm:t>
        <a:bodyPr/>
        <a:lstStyle/>
        <a:p>
          <a:r>
            <a:rPr lang="zh-CN" altLang="en-US" b="1" dirty="0" smtClean="0"/>
            <a:t>百余位创业导师指导</a:t>
          </a:r>
          <a:endParaRPr lang="zh-CN" altLang="en-US" b="1" dirty="0"/>
        </a:p>
      </dgm:t>
    </dgm:pt>
    <dgm:pt modelId="{EBDC92FE-B74B-4006-A3E0-3B460E90A7BE}" type="parTrans" cxnId="{2BEE4BED-4287-4140-AFD5-CFD72971C0B2}">
      <dgm:prSet/>
      <dgm:spPr/>
      <dgm:t>
        <a:bodyPr/>
        <a:lstStyle/>
        <a:p>
          <a:endParaRPr lang="zh-CN" altLang="en-US"/>
        </a:p>
      </dgm:t>
    </dgm:pt>
    <dgm:pt modelId="{8A0E62E9-76A8-4E7A-85DD-D4FF0249FE0D}" type="sibTrans" cxnId="{2BEE4BED-4287-4140-AFD5-CFD72971C0B2}">
      <dgm:prSet/>
      <dgm:spPr/>
      <dgm:t>
        <a:bodyPr/>
        <a:lstStyle/>
        <a:p>
          <a:endParaRPr lang="zh-CN" altLang="en-US"/>
        </a:p>
      </dgm:t>
    </dgm:pt>
    <dgm:pt modelId="{D463061C-4AA0-43F9-8379-7487B7BF1D41}" type="pres">
      <dgm:prSet presAssocID="{B3DA60CA-DF38-4DDE-8DAA-808D5EF6FD7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F33D6D4-B514-4406-BF1B-D7C1A0AE99CD}" type="pres">
      <dgm:prSet presAssocID="{B3DA60CA-DF38-4DDE-8DAA-808D5EF6FD73}" presName="axisShape" presStyleLbl="bgShp" presStyleIdx="0" presStyleCnt="1" custLinFactNeighborY="1961"/>
      <dgm:spPr/>
    </dgm:pt>
    <dgm:pt modelId="{29FB69B2-DCCB-44F8-AB30-ACAE8E7D7924}" type="pres">
      <dgm:prSet presAssocID="{B3DA60CA-DF38-4DDE-8DAA-808D5EF6FD73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A6B0A21-97AD-4C79-90D8-0AD7E87CB981}" type="pres">
      <dgm:prSet presAssocID="{B3DA60CA-DF38-4DDE-8DAA-808D5EF6FD73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4BE5ED5-7759-4318-9624-8EB4C25E50F9}" type="pres">
      <dgm:prSet presAssocID="{B3DA60CA-DF38-4DDE-8DAA-808D5EF6FD73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2E9E728-BD6C-4504-8A4A-0DEA4E1D2EC2}" type="pres">
      <dgm:prSet presAssocID="{B3DA60CA-DF38-4DDE-8DAA-808D5EF6FD73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8DC18730-50F9-40B8-B4B2-C35A256FE516}" srcId="{B3DA60CA-DF38-4DDE-8DAA-808D5EF6FD73}" destId="{A2E95A84-6289-46B9-A0D2-954426017D44}" srcOrd="2" destOrd="0" parTransId="{87E2AAA6-D766-4224-AAED-124FF9420E6C}" sibTransId="{DE08F03F-6108-46DF-90FC-8A38D8157FD0}"/>
    <dgm:cxn modelId="{EBF0B86D-5EA3-4F81-8AF1-0EC7FF17FDBF}" type="presOf" srcId="{16393B3C-04E4-4783-9231-403EE9579328}" destId="{3A6B0A21-97AD-4C79-90D8-0AD7E87CB981}" srcOrd="0" destOrd="0" presId="urn:microsoft.com/office/officeart/2005/8/layout/matrix2"/>
    <dgm:cxn modelId="{2BEE4BED-4287-4140-AFD5-CFD72971C0B2}" srcId="{B3DA60CA-DF38-4DDE-8DAA-808D5EF6FD73}" destId="{F8BF5698-1861-40BE-B99C-81D6806DCCA9}" srcOrd="3" destOrd="0" parTransId="{EBDC92FE-B74B-4006-A3E0-3B460E90A7BE}" sibTransId="{8A0E62E9-76A8-4E7A-85DD-D4FF0249FE0D}"/>
    <dgm:cxn modelId="{F5DCA20C-9B37-4E15-87BD-1CB256B43F4F}" srcId="{B3DA60CA-DF38-4DDE-8DAA-808D5EF6FD73}" destId="{16393B3C-04E4-4783-9231-403EE9579328}" srcOrd="1" destOrd="0" parTransId="{2BACDA04-80C4-425F-A17E-8F5BFDA4DC0F}" sibTransId="{441EA2D8-9A26-4CB7-AE08-CFDDF8462AED}"/>
    <dgm:cxn modelId="{632743C7-CA3B-429B-B6D9-B732DE5E6A34}" type="presOf" srcId="{B3DA60CA-DF38-4DDE-8DAA-808D5EF6FD73}" destId="{D463061C-4AA0-43F9-8379-7487B7BF1D41}" srcOrd="0" destOrd="0" presId="urn:microsoft.com/office/officeart/2005/8/layout/matrix2"/>
    <dgm:cxn modelId="{A2186D89-B1F3-450F-8412-7460FF4BDF92}" srcId="{B3DA60CA-DF38-4DDE-8DAA-808D5EF6FD73}" destId="{D6FB61A3-93CE-47CA-80B9-D20C22776A28}" srcOrd="0" destOrd="0" parTransId="{CD72FB17-0213-4584-A85E-49D55A251E2A}" sibTransId="{914770AB-3752-4E79-896D-E73415C671CD}"/>
    <dgm:cxn modelId="{9471E085-D69B-467B-B219-260B0322B4E7}" type="presOf" srcId="{F8BF5698-1861-40BE-B99C-81D6806DCCA9}" destId="{B2E9E728-BD6C-4504-8A4A-0DEA4E1D2EC2}" srcOrd="0" destOrd="0" presId="urn:microsoft.com/office/officeart/2005/8/layout/matrix2"/>
    <dgm:cxn modelId="{303A1EA5-088E-469C-9F62-04AC1A175AD3}" type="presOf" srcId="{D6FB61A3-93CE-47CA-80B9-D20C22776A28}" destId="{29FB69B2-DCCB-44F8-AB30-ACAE8E7D7924}" srcOrd="0" destOrd="0" presId="urn:microsoft.com/office/officeart/2005/8/layout/matrix2"/>
    <dgm:cxn modelId="{213A6440-9D7D-4D4B-8649-8DB3C25C33A9}" type="presOf" srcId="{A2E95A84-6289-46B9-A0D2-954426017D44}" destId="{E4BE5ED5-7759-4318-9624-8EB4C25E50F9}" srcOrd="0" destOrd="0" presId="urn:microsoft.com/office/officeart/2005/8/layout/matrix2"/>
    <dgm:cxn modelId="{42B4C245-8CC9-4975-B726-8ED228FCBBBE}" type="presParOf" srcId="{D463061C-4AA0-43F9-8379-7487B7BF1D41}" destId="{3F33D6D4-B514-4406-BF1B-D7C1A0AE99CD}" srcOrd="0" destOrd="0" presId="urn:microsoft.com/office/officeart/2005/8/layout/matrix2"/>
    <dgm:cxn modelId="{154A0658-8E36-4224-AD64-283A2D9C4C49}" type="presParOf" srcId="{D463061C-4AA0-43F9-8379-7487B7BF1D41}" destId="{29FB69B2-DCCB-44F8-AB30-ACAE8E7D7924}" srcOrd="1" destOrd="0" presId="urn:microsoft.com/office/officeart/2005/8/layout/matrix2"/>
    <dgm:cxn modelId="{0D86D7D2-F168-4A21-BBA7-5D2D34DC7A73}" type="presParOf" srcId="{D463061C-4AA0-43F9-8379-7487B7BF1D41}" destId="{3A6B0A21-97AD-4C79-90D8-0AD7E87CB981}" srcOrd="2" destOrd="0" presId="urn:microsoft.com/office/officeart/2005/8/layout/matrix2"/>
    <dgm:cxn modelId="{4A077161-443D-4EFD-8EF2-148B72598F90}" type="presParOf" srcId="{D463061C-4AA0-43F9-8379-7487B7BF1D41}" destId="{E4BE5ED5-7759-4318-9624-8EB4C25E50F9}" srcOrd="3" destOrd="0" presId="urn:microsoft.com/office/officeart/2005/8/layout/matrix2"/>
    <dgm:cxn modelId="{15CF0AAD-DEC8-4223-B619-D4EA5D6C0EE2}" type="presParOf" srcId="{D463061C-4AA0-43F9-8379-7487B7BF1D41}" destId="{B2E9E728-BD6C-4504-8A4A-0DEA4E1D2EC2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9C460F-9060-4E3F-9F13-61BB12887DBC}">
      <dsp:nvSpPr>
        <dsp:cNvPr id="0" name=""/>
        <dsp:cNvSpPr/>
      </dsp:nvSpPr>
      <dsp:spPr>
        <a:xfrm>
          <a:off x="1186" y="1695531"/>
          <a:ext cx="1096961" cy="1096961"/>
        </a:xfrm>
        <a:prstGeom prst="donut">
          <a:avLst>
            <a:gd name="adj" fmla="val 2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EBA900-76C0-47B0-8447-D763D8A51E40}">
      <dsp:nvSpPr>
        <dsp:cNvPr id="0" name=""/>
        <dsp:cNvSpPr/>
      </dsp:nvSpPr>
      <dsp:spPr>
        <a:xfrm rot="17700000">
          <a:off x="387705" y="801284"/>
          <a:ext cx="1363644" cy="657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380" tIns="0" rIns="0" bIns="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700" b="1" kern="1200" dirty="0">
            <a:solidFill>
              <a:srgbClr val="FFC000"/>
            </a:solidFill>
          </a:endParaRPr>
        </a:p>
      </dsp:txBody>
      <dsp:txXfrm>
        <a:off x="387705" y="801284"/>
        <a:ext cx="1363644" cy="657171"/>
      </dsp:txXfrm>
    </dsp:sp>
    <dsp:sp modelId="{4E3CB0D8-2A48-496C-B30A-1CCCAA897FD4}">
      <dsp:nvSpPr>
        <dsp:cNvPr id="0" name=""/>
        <dsp:cNvSpPr/>
      </dsp:nvSpPr>
      <dsp:spPr>
        <a:xfrm>
          <a:off x="1180774" y="1959316"/>
          <a:ext cx="569392" cy="56939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5A0487-6E3C-43B8-87A4-4448B10A3105}">
      <dsp:nvSpPr>
        <dsp:cNvPr id="0" name=""/>
        <dsp:cNvSpPr/>
      </dsp:nvSpPr>
      <dsp:spPr>
        <a:xfrm rot="17700000">
          <a:off x="506407" y="2751820"/>
          <a:ext cx="1179616" cy="568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5880" bIns="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>
              <a:solidFill>
                <a:srgbClr val="FFC000"/>
              </a:solidFill>
              <a:latin typeface="黑体" panose="02010609060101010101" pitchFamily="49" charset="-122"/>
              <a:ea typeface="黑体" panose="02010609060101010101" pitchFamily="49" charset="-122"/>
            </a:rPr>
            <a:t>政策支持</a:t>
          </a:r>
          <a:endParaRPr lang="zh-CN" altLang="en-US" sz="2200" b="1" kern="1200" dirty="0">
            <a:solidFill>
              <a:srgbClr val="FFC000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506407" y="2751820"/>
        <a:ext cx="1179616" cy="568767"/>
      </dsp:txXfrm>
    </dsp:sp>
    <dsp:sp modelId="{5A6DBB3B-1B2E-4EB1-9264-60A3D46068F4}">
      <dsp:nvSpPr>
        <dsp:cNvPr id="0" name=""/>
        <dsp:cNvSpPr/>
      </dsp:nvSpPr>
      <dsp:spPr>
        <a:xfrm rot="17700000">
          <a:off x="1244917" y="1167437"/>
          <a:ext cx="1179616" cy="568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E877F2-8CE7-4576-A75D-17868DDBB2D1}">
      <dsp:nvSpPr>
        <dsp:cNvPr id="0" name=""/>
        <dsp:cNvSpPr/>
      </dsp:nvSpPr>
      <dsp:spPr>
        <a:xfrm>
          <a:off x="1832706" y="1959316"/>
          <a:ext cx="569392" cy="569392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DDC28-51D3-4E8E-A1B9-2DFD61D3DFFC}">
      <dsp:nvSpPr>
        <dsp:cNvPr id="0" name=""/>
        <dsp:cNvSpPr/>
      </dsp:nvSpPr>
      <dsp:spPr>
        <a:xfrm rot="17700000">
          <a:off x="1158339" y="2751820"/>
          <a:ext cx="1179616" cy="568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5880" bIns="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>
              <a:solidFill>
                <a:srgbClr val="FFC000"/>
              </a:solidFill>
              <a:latin typeface="黑体" panose="02010609060101010101" pitchFamily="49" charset="-122"/>
              <a:ea typeface="黑体" panose="02010609060101010101" pitchFamily="49" charset="-122"/>
            </a:rPr>
            <a:t>资本对接</a:t>
          </a:r>
          <a:endParaRPr lang="zh-CN" altLang="en-US" sz="2200" b="1" kern="1200" dirty="0">
            <a:solidFill>
              <a:srgbClr val="FFC000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1158339" y="2751820"/>
        <a:ext cx="1179616" cy="568767"/>
      </dsp:txXfrm>
    </dsp:sp>
    <dsp:sp modelId="{F51C19CB-C520-46DF-9199-47380F75370F}">
      <dsp:nvSpPr>
        <dsp:cNvPr id="0" name=""/>
        <dsp:cNvSpPr/>
      </dsp:nvSpPr>
      <dsp:spPr>
        <a:xfrm rot="17700000">
          <a:off x="1896849" y="1167437"/>
          <a:ext cx="1179616" cy="568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F1FAF9-A566-4D89-92EB-95422CD5441A}">
      <dsp:nvSpPr>
        <dsp:cNvPr id="0" name=""/>
        <dsp:cNvSpPr/>
      </dsp:nvSpPr>
      <dsp:spPr>
        <a:xfrm>
          <a:off x="2484638" y="1959316"/>
          <a:ext cx="569392" cy="569392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F3905-3DA5-4E11-8772-BD25C42338AC}">
      <dsp:nvSpPr>
        <dsp:cNvPr id="0" name=""/>
        <dsp:cNvSpPr/>
      </dsp:nvSpPr>
      <dsp:spPr>
        <a:xfrm rot="17700000">
          <a:off x="1810270" y="2751820"/>
          <a:ext cx="1179616" cy="568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5880" bIns="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>
              <a:solidFill>
                <a:srgbClr val="FFC000"/>
              </a:solidFill>
              <a:latin typeface="黑体" panose="02010609060101010101" pitchFamily="49" charset="-122"/>
              <a:ea typeface="黑体" panose="02010609060101010101" pitchFamily="49" charset="-122"/>
            </a:rPr>
            <a:t>银行授信</a:t>
          </a:r>
          <a:endParaRPr lang="zh-CN" altLang="en-US" sz="2200" b="1" kern="1200" dirty="0">
            <a:solidFill>
              <a:srgbClr val="FFC000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1810270" y="2751820"/>
        <a:ext cx="1179616" cy="568767"/>
      </dsp:txXfrm>
    </dsp:sp>
    <dsp:sp modelId="{B52A1390-177F-40F8-96EB-74A83DF35C03}">
      <dsp:nvSpPr>
        <dsp:cNvPr id="0" name=""/>
        <dsp:cNvSpPr/>
      </dsp:nvSpPr>
      <dsp:spPr>
        <a:xfrm rot="17700000">
          <a:off x="2548781" y="1167437"/>
          <a:ext cx="1179616" cy="568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5F455C-82BE-4A3B-AE74-99EB5D54BD59}">
      <dsp:nvSpPr>
        <dsp:cNvPr id="0" name=""/>
        <dsp:cNvSpPr/>
      </dsp:nvSpPr>
      <dsp:spPr>
        <a:xfrm>
          <a:off x="3136570" y="1959316"/>
          <a:ext cx="569392" cy="569392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30E035-2794-4658-AFF9-5747E9FCD1CD}">
      <dsp:nvSpPr>
        <dsp:cNvPr id="0" name=""/>
        <dsp:cNvSpPr/>
      </dsp:nvSpPr>
      <dsp:spPr>
        <a:xfrm rot="17700000">
          <a:off x="2462202" y="2751820"/>
          <a:ext cx="1179616" cy="568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5880" bIns="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>
              <a:solidFill>
                <a:srgbClr val="FFC000"/>
              </a:solidFill>
              <a:latin typeface="黑体" panose="02010609060101010101" pitchFamily="49" charset="-122"/>
              <a:ea typeface="黑体" panose="02010609060101010101" pitchFamily="49" charset="-122"/>
            </a:rPr>
            <a:t>创业空间</a:t>
          </a:r>
          <a:endParaRPr lang="zh-CN" altLang="en-US" sz="2200" b="1" kern="1200" dirty="0">
            <a:solidFill>
              <a:srgbClr val="FFC000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2462202" y="2751820"/>
        <a:ext cx="1179616" cy="568767"/>
      </dsp:txXfrm>
    </dsp:sp>
    <dsp:sp modelId="{A4740674-F67D-4F28-A3E4-4E65499FF7B0}">
      <dsp:nvSpPr>
        <dsp:cNvPr id="0" name=""/>
        <dsp:cNvSpPr/>
      </dsp:nvSpPr>
      <dsp:spPr>
        <a:xfrm rot="17700000">
          <a:off x="3200712" y="1167437"/>
          <a:ext cx="1179616" cy="568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DB130B-4F27-496B-A173-8907C5CFCB24}">
      <dsp:nvSpPr>
        <dsp:cNvPr id="0" name=""/>
        <dsp:cNvSpPr/>
      </dsp:nvSpPr>
      <dsp:spPr>
        <a:xfrm>
          <a:off x="3788501" y="1959316"/>
          <a:ext cx="569392" cy="569392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567C9-9914-42CF-994C-50BBA1424966}">
      <dsp:nvSpPr>
        <dsp:cNvPr id="0" name=""/>
        <dsp:cNvSpPr/>
      </dsp:nvSpPr>
      <dsp:spPr>
        <a:xfrm rot="17700000">
          <a:off x="3114134" y="2751820"/>
          <a:ext cx="1179616" cy="568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5880" bIns="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200" b="1" kern="1200" dirty="0" smtClean="0">
              <a:solidFill>
                <a:srgbClr val="FFC000"/>
              </a:solidFill>
              <a:latin typeface="黑体" panose="02010609060101010101" pitchFamily="49" charset="-122"/>
              <a:ea typeface="黑体" panose="02010609060101010101" pitchFamily="49" charset="-122"/>
            </a:rPr>
            <a:t>创业服务</a:t>
          </a:r>
          <a:endParaRPr lang="zh-CN" altLang="en-US" sz="2200" b="1" kern="1200" dirty="0">
            <a:solidFill>
              <a:srgbClr val="FFC000"/>
            </a:solidFill>
            <a:latin typeface="黑体" panose="02010609060101010101" pitchFamily="49" charset="-122"/>
            <a:ea typeface="黑体" panose="02010609060101010101" pitchFamily="49" charset="-122"/>
          </a:endParaRPr>
        </a:p>
      </dsp:txBody>
      <dsp:txXfrm>
        <a:off x="3114134" y="2751820"/>
        <a:ext cx="1179616" cy="568767"/>
      </dsp:txXfrm>
    </dsp:sp>
    <dsp:sp modelId="{67920372-3EF2-4CEA-9C13-6A4714C1D015}">
      <dsp:nvSpPr>
        <dsp:cNvPr id="0" name=""/>
        <dsp:cNvSpPr/>
      </dsp:nvSpPr>
      <dsp:spPr>
        <a:xfrm rot="17700000">
          <a:off x="3852644" y="1167437"/>
          <a:ext cx="1179616" cy="5687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0B75F8-3387-4AAA-8E23-AE51862D0B59}">
      <dsp:nvSpPr>
        <dsp:cNvPr id="0" name=""/>
        <dsp:cNvSpPr/>
      </dsp:nvSpPr>
      <dsp:spPr>
        <a:xfrm>
          <a:off x="4440521" y="1695531"/>
          <a:ext cx="1096961" cy="1096961"/>
        </a:xfrm>
        <a:prstGeom prst="donut">
          <a:avLst>
            <a:gd name="adj" fmla="val 2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6187E1-8751-470C-A5C7-D2EBE31014AE}">
      <dsp:nvSpPr>
        <dsp:cNvPr id="0" name=""/>
        <dsp:cNvSpPr/>
      </dsp:nvSpPr>
      <dsp:spPr>
        <a:xfrm rot="17700000">
          <a:off x="4827040" y="801284"/>
          <a:ext cx="1363644" cy="6571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380" tIns="0" rIns="0" bIns="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4700" kern="1200" dirty="0"/>
        </a:p>
      </dsp:txBody>
      <dsp:txXfrm>
        <a:off x="4827040" y="801284"/>
        <a:ext cx="1363644" cy="65717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56991-08EA-449C-B531-D04F11EC4C8A}">
      <dsp:nvSpPr>
        <dsp:cNvPr id="0" name=""/>
        <dsp:cNvSpPr/>
      </dsp:nvSpPr>
      <dsp:spPr>
        <a:xfrm>
          <a:off x="27" y="215540"/>
          <a:ext cx="2723405" cy="86431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电话报名</a:t>
          </a:r>
          <a:endParaRPr lang="zh-CN" altLang="en-US" sz="2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32187" y="215540"/>
        <a:ext cx="1859086" cy="864319"/>
      </dsp:txXfrm>
    </dsp:sp>
    <dsp:sp modelId="{BD9B630B-9745-43C1-A00A-9DF9ED4DFC22}">
      <dsp:nvSpPr>
        <dsp:cNvPr id="0" name=""/>
        <dsp:cNvSpPr/>
      </dsp:nvSpPr>
      <dsp:spPr>
        <a:xfrm>
          <a:off x="2507353" y="215540"/>
          <a:ext cx="3054007" cy="86431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邮箱投递</a:t>
          </a:r>
          <a:endParaRPr lang="zh-CN" altLang="en-US" sz="2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939513" y="215540"/>
        <a:ext cx="2189688" cy="864319"/>
      </dsp:txXfrm>
    </dsp:sp>
    <dsp:sp modelId="{A8FA63BF-2AE3-42BA-93C3-00C6EEAD0A8C}">
      <dsp:nvSpPr>
        <dsp:cNvPr id="0" name=""/>
        <dsp:cNvSpPr/>
      </dsp:nvSpPr>
      <dsp:spPr>
        <a:xfrm>
          <a:off x="5345280" y="215540"/>
          <a:ext cx="3417691" cy="86431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官网报名</a:t>
          </a:r>
          <a:endParaRPr lang="zh-CN" altLang="en-US" sz="2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777440" y="215540"/>
        <a:ext cx="2553372" cy="8643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75AE8-EA8D-44C9-BE46-51A323C41ED2}">
      <dsp:nvSpPr>
        <dsp:cNvPr id="0" name=""/>
        <dsp:cNvSpPr/>
      </dsp:nvSpPr>
      <dsp:spPr>
        <a:xfrm>
          <a:off x="228607" y="163583"/>
          <a:ext cx="2859024" cy="2859024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低成本健康</a:t>
          </a:r>
          <a:endParaRPr lang="zh-CN" altLang="en-US" sz="1800" b="1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746272" y="756150"/>
        <a:ext cx="1055116" cy="782828"/>
      </dsp:txXfrm>
    </dsp:sp>
    <dsp:sp modelId="{BB58E7D2-F38B-4670-B533-FA7294126930}">
      <dsp:nvSpPr>
        <dsp:cNvPr id="0" name=""/>
        <dsp:cNvSpPr/>
      </dsp:nvSpPr>
      <dsp:spPr>
        <a:xfrm>
          <a:off x="188981" y="302278"/>
          <a:ext cx="2859024" cy="2859024"/>
        </a:xfrm>
        <a:prstGeom prst="pie">
          <a:avLst>
            <a:gd name="adj1" fmla="val 0"/>
            <a:gd name="adj2" fmla="val 540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chemeClr val="bg2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智能机器人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706646" y="1785908"/>
        <a:ext cx="1055116" cy="782828"/>
      </dsp:txXfrm>
    </dsp:sp>
    <dsp:sp modelId="{7E2E3B52-FA1D-47C1-850A-B5ADCFA38AE5}">
      <dsp:nvSpPr>
        <dsp:cNvPr id="0" name=""/>
        <dsp:cNvSpPr/>
      </dsp:nvSpPr>
      <dsp:spPr>
        <a:xfrm>
          <a:off x="218997" y="341390"/>
          <a:ext cx="2859024" cy="2859024"/>
        </a:xfrm>
        <a:prstGeom prst="pie">
          <a:avLst>
            <a:gd name="adj1" fmla="val 5400000"/>
            <a:gd name="adj2" fmla="val 1080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新能源与新材料</a:t>
          </a:r>
          <a:endParaRPr lang="zh-CN" altLang="en-US" sz="180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05239" y="1825019"/>
        <a:ext cx="1055116" cy="782828"/>
      </dsp:txXfrm>
    </dsp:sp>
    <dsp:sp modelId="{2E12657F-38CF-4F06-B7AB-D5F5E2A1F150}">
      <dsp:nvSpPr>
        <dsp:cNvPr id="0" name=""/>
        <dsp:cNvSpPr/>
      </dsp:nvSpPr>
      <dsp:spPr>
        <a:xfrm>
          <a:off x="218997" y="265164"/>
          <a:ext cx="2859024" cy="2859024"/>
        </a:xfrm>
        <a:prstGeom prst="pie">
          <a:avLst>
            <a:gd name="adj1" fmla="val 10800000"/>
            <a:gd name="adj2" fmla="val 1620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  <a:sp3d extrusionH="28000" prstMaterial="matte"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anose="020B0503020204020204" pitchFamily="34" charset="-122"/>
              <a:ea typeface="微软雅黑" panose="020B0503020204020204" pitchFamily="34" charset="-122"/>
              <a:sym typeface="Arial" pitchFamily="34" charset="0"/>
            </a:rPr>
            <a:t>物联网与云计算</a:t>
          </a:r>
          <a:endParaRPr lang="zh-CN" altLang="en-US" sz="1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05239" y="857731"/>
        <a:ext cx="1055116" cy="782828"/>
      </dsp:txXfrm>
    </dsp:sp>
    <dsp:sp modelId="{F0F8F84B-391C-4F55-A27B-9CED75CED5DB}">
      <dsp:nvSpPr>
        <dsp:cNvPr id="0" name=""/>
        <dsp:cNvSpPr/>
      </dsp:nvSpPr>
      <dsp:spPr>
        <a:xfrm>
          <a:off x="51620" y="-4503"/>
          <a:ext cx="3212998" cy="3212998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5D8CB58-3CC0-4D5F-A8AE-17BB85A83127}">
      <dsp:nvSpPr>
        <dsp:cNvPr id="0" name=""/>
        <dsp:cNvSpPr/>
      </dsp:nvSpPr>
      <dsp:spPr>
        <a:xfrm>
          <a:off x="63595" y="190611"/>
          <a:ext cx="3212998" cy="3212998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F2545A-1E69-42C2-B1AF-ACD4CB6DA1B3}">
      <dsp:nvSpPr>
        <dsp:cNvPr id="0" name=""/>
        <dsp:cNvSpPr/>
      </dsp:nvSpPr>
      <dsp:spPr>
        <a:xfrm>
          <a:off x="42010" y="164403"/>
          <a:ext cx="3212998" cy="3212998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449816-3C74-48C2-8709-FF6007623645}">
      <dsp:nvSpPr>
        <dsp:cNvPr id="0" name=""/>
        <dsp:cNvSpPr/>
      </dsp:nvSpPr>
      <dsp:spPr>
        <a:xfrm>
          <a:off x="42010" y="88177"/>
          <a:ext cx="3212998" cy="3212998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7982D-15D2-4A7C-AD76-59436BA5D9C2}">
      <dsp:nvSpPr>
        <dsp:cNvPr id="0" name=""/>
        <dsp:cNvSpPr/>
      </dsp:nvSpPr>
      <dsp:spPr>
        <a:xfrm>
          <a:off x="959048" y="1018"/>
          <a:ext cx="1739503" cy="69580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育成企业总计逾</a:t>
          </a:r>
          <a:r>
            <a:rPr lang="en-US" altLang="zh-CN" sz="1600" kern="1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100</a:t>
          </a:r>
          <a:r>
            <a:rPr lang="zh-CN" altLang="en-US" sz="1600" kern="1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家</a:t>
          </a:r>
          <a:endParaRPr lang="zh-CN" altLang="en-US" sz="1600" kern="1200" dirty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306949" y="1018"/>
        <a:ext cx="1043702" cy="695801"/>
      </dsp:txXfrm>
    </dsp:sp>
    <dsp:sp modelId="{D1C61C07-C091-441B-B226-5019A59FA378}">
      <dsp:nvSpPr>
        <dsp:cNvPr id="0" name=""/>
        <dsp:cNvSpPr/>
      </dsp:nvSpPr>
      <dsp:spPr>
        <a:xfrm>
          <a:off x="959048" y="794231"/>
          <a:ext cx="1739503" cy="69580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持股超过</a:t>
          </a:r>
          <a:r>
            <a:rPr lang="en-US" altLang="zh-CN" sz="1600" kern="1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60</a:t>
          </a:r>
          <a:r>
            <a:rPr lang="zh-CN" altLang="en-US" sz="1600" kern="1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家</a:t>
          </a:r>
          <a:endParaRPr lang="zh-CN" altLang="en-US" sz="1600" kern="1200" dirty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306949" y="794231"/>
        <a:ext cx="1043702" cy="695801"/>
      </dsp:txXfrm>
    </dsp:sp>
    <dsp:sp modelId="{8D2AF87B-A1AF-4DCD-879E-0CEFEB9B28D7}">
      <dsp:nvSpPr>
        <dsp:cNvPr id="0" name=""/>
        <dsp:cNvSpPr/>
      </dsp:nvSpPr>
      <dsp:spPr>
        <a:xfrm>
          <a:off x="959048" y="1587445"/>
          <a:ext cx="1739503" cy="69580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总注册资本逾</a:t>
          </a:r>
          <a:r>
            <a:rPr lang="en-US" altLang="zh-CN" sz="1600" kern="1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15</a:t>
          </a:r>
          <a:r>
            <a:rPr lang="zh-CN" altLang="en-US" sz="1600" kern="1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亿元</a:t>
          </a:r>
          <a:endParaRPr lang="zh-CN" altLang="en-US" sz="1600" kern="1200" dirty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306949" y="1587445"/>
        <a:ext cx="1043702" cy="695801"/>
      </dsp:txXfrm>
    </dsp:sp>
    <dsp:sp modelId="{6EF42014-80C9-48EA-A953-8EA20EA03B12}">
      <dsp:nvSpPr>
        <dsp:cNvPr id="0" name=""/>
        <dsp:cNvSpPr/>
      </dsp:nvSpPr>
      <dsp:spPr>
        <a:xfrm>
          <a:off x="959048" y="2380658"/>
          <a:ext cx="1739503" cy="695801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资产规模逾</a:t>
          </a:r>
          <a:r>
            <a:rPr lang="en-US" altLang="zh-CN" sz="1600" kern="1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60</a:t>
          </a:r>
          <a:r>
            <a:rPr lang="zh-CN" altLang="en-US" sz="1600" kern="12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亿元</a:t>
          </a:r>
          <a:endParaRPr lang="zh-CN" altLang="en-US" sz="1600" kern="1200" dirty="0">
            <a:solidFill>
              <a:srgbClr val="FF00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306949" y="2380658"/>
        <a:ext cx="1043702" cy="6958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5BE70E-C2CA-41B2-87B8-5BBF7E584F56}">
      <dsp:nvSpPr>
        <dsp:cNvPr id="0" name=""/>
        <dsp:cNvSpPr/>
      </dsp:nvSpPr>
      <dsp:spPr>
        <a:xfrm>
          <a:off x="3390900" y="905011"/>
          <a:ext cx="2809786" cy="243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912"/>
              </a:lnTo>
              <a:lnTo>
                <a:pt x="2809786" y="121912"/>
              </a:lnTo>
              <a:lnTo>
                <a:pt x="2809786" y="24382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053AB8-73E9-47E6-B253-53E1EBF135D7}">
      <dsp:nvSpPr>
        <dsp:cNvPr id="0" name=""/>
        <dsp:cNvSpPr/>
      </dsp:nvSpPr>
      <dsp:spPr>
        <a:xfrm>
          <a:off x="3390900" y="905011"/>
          <a:ext cx="1404893" cy="243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912"/>
              </a:lnTo>
              <a:lnTo>
                <a:pt x="1404893" y="121912"/>
              </a:lnTo>
              <a:lnTo>
                <a:pt x="1404893" y="24382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F5BE3-ECC2-44CC-BBE2-E120DFAD5039}">
      <dsp:nvSpPr>
        <dsp:cNvPr id="0" name=""/>
        <dsp:cNvSpPr/>
      </dsp:nvSpPr>
      <dsp:spPr>
        <a:xfrm>
          <a:off x="3345180" y="905011"/>
          <a:ext cx="91440" cy="24382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382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36DBAC-1CDB-4E5A-9C02-2EC3ED5753F3}">
      <dsp:nvSpPr>
        <dsp:cNvPr id="0" name=""/>
        <dsp:cNvSpPr/>
      </dsp:nvSpPr>
      <dsp:spPr>
        <a:xfrm>
          <a:off x="1986006" y="905011"/>
          <a:ext cx="1404893" cy="243824"/>
        </a:xfrm>
        <a:custGeom>
          <a:avLst/>
          <a:gdLst/>
          <a:ahLst/>
          <a:cxnLst/>
          <a:rect l="0" t="0" r="0" b="0"/>
          <a:pathLst>
            <a:path>
              <a:moveTo>
                <a:pt x="1404893" y="0"/>
              </a:moveTo>
              <a:lnTo>
                <a:pt x="1404893" y="121912"/>
              </a:lnTo>
              <a:lnTo>
                <a:pt x="0" y="121912"/>
              </a:lnTo>
              <a:lnTo>
                <a:pt x="0" y="24382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62F614-4098-4238-9F7E-93E49ABBA989}">
      <dsp:nvSpPr>
        <dsp:cNvPr id="0" name=""/>
        <dsp:cNvSpPr/>
      </dsp:nvSpPr>
      <dsp:spPr>
        <a:xfrm>
          <a:off x="581113" y="905011"/>
          <a:ext cx="2809786" cy="243824"/>
        </a:xfrm>
        <a:custGeom>
          <a:avLst/>
          <a:gdLst/>
          <a:ahLst/>
          <a:cxnLst/>
          <a:rect l="0" t="0" r="0" b="0"/>
          <a:pathLst>
            <a:path>
              <a:moveTo>
                <a:pt x="2809786" y="0"/>
              </a:moveTo>
              <a:lnTo>
                <a:pt x="2809786" y="121912"/>
              </a:lnTo>
              <a:lnTo>
                <a:pt x="0" y="121912"/>
              </a:lnTo>
              <a:lnTo>
                <a:pt x="0" y="24382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0B7CF0-0C3E-40F0-92D8-0451523871F5}">
      <dsp:nvSpPr>
        <dsp:cNvPr id="0" name=""/>
        <dsp:cNvSpPr/>
      </dsp:nvSpPr>
      <dsp:spPr>
        <a:xfrm>
          <a:off x="2819398" y="324477"/>
          <a:ext cx="1143002" cy="580534"/>
        </a:xfrm>
        <a:prstGeom prst="ellipse">
          <a:avLst/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F6A446-C3B0-4799-8548-27D4119F5F5D}">
      <dsp:nvSpPr>
        <dsp:cNvPr id="0" name=""/>
        <dsp:cNvSpPr/>
      </dsp:nvSpPr>
      <dsp:spPr>
        <a:xfrm>
          <a:off x="2819398" y="324477"/>
          <a:ext cx="1143002" cy="58053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166E84-3F78-46A8-8054-B05AB3B1353E}">
      <dsp:nvSpPr>
        <dsp:cNvPr id="0" name=""/>
        <dsp:cNvSpPr/>
      </dsp:nvSpPr>
      <dsp:spPr>
        <a:xfrm>
          <a:off x="2247897" y="428973"/>
          <a:ext cx="2286004" cy="3715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五项服务</a:t>
          </a:r>
          <a:endParaRPr lang="zh-CN" altLang="en-US" sz="2000" kern="1200" dirty="0">
            <a:solidFill>
              <a:srgbClr val="FFFF00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247897" y="428973"/>
        <a:ext cx="2286004" cy="371541"/>
      </dsp:txXfrm>
    </dsp:sp>
    <dsp:sp modelId="{15BA0793-7F44-4D29-96ED-AC8DF76E74E4}">
      <dsp:nvSpPr>
        <dsp:cNvPr id="0" name=""/>
        <dsp:cNvSpPr/>
      </dsp:nvSpPr>
      <dsp:spPr>
        <a:xfrm>
          <a:off x="290846" y="1148836"/>
          <a:ext cx="580534" cy="58053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E35E70-0622-4CFD-9A35-7CA22628DB31}">
      <dsp:nvSpPr>
        <dsp:cNvPr id="0" name=""/>
        <dsp:cNvSpPr/>
      </dsp:nvSpPr>
      <dsp:spPr>
        <a:xfrm>
          <a:off x="290846" y="1148836"/>
          <a:ext cx="580534" cy="58053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F4EA9-A636-4E2C-A023-4030237B85AF}">
      <dsp:nvSpPr>
        <dsp:cNvPr id="0" name=""/>
        <dsp:cNvSpPr/>
      </dsp:nvSpPr>
      <dsp:spPr>
        <a:xfrm>
          <a:off x="579" y="1253332"/>
          <a:ext cx="1161068" cy="3715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科研资源</a:t>
          </a:r>
          <a:endParaRPr lang="zh-CN" altLang="en-US" sz="160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79" y="1253332"/>
        <a:ext cx="1161068" cy="371541"/>
      </dsp:txXfrm>
    </dsp:sp>
    <dsp:sp modelId="{5075BAA0-49B2-41A0-A153-9C0827FD58C8}">
      <dsp:nvSpPr>
        <dsp:cNvPr id="0" name=""/>
        <dsp:cNvSpPr/>
      </dsp:nvSpPr>
      <dsp:spPr>
        <a:xfrm>
          <a:off x="1695739" y="1148836"/>
          <a:ext cx="580534" cy="58053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09114D-2529-4093-B696-F5537BA3A34F}">
      <dsp:nvSpPr>
        <dsp:cNvPr id="0" name=""/>
        <dsp:cNvSpPr/>
      </dsp:nvSpPr>
      <dsp:spPr>
        <a:xfrm>
          <a:off x="1695739" y="1148836"/>
          <a:ext cx="580534" cy="58053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EA3DB9-5B6E-4529-A221-E03FD22B86E5}">
      <dsp:nvSpPr>
        <dsp:cNvPr id="0" name=""/>
        <dsp:cNvSpPr/>
      </dsp:nvSpPr>
      <dsp:spPr>
        <a:xfrm>
          <a:off x="1405472" y="1253332"/>
          <a:ext cx="1161068" cy="3715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服务平台</a:t>
          </a:r>
          <a:endParaRPr lang="zh-CN" altLang="en-US" sz="160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405472" y="1253332"/>
        <a:ext cx="1161068" cy="371541"/>
      </dsp:txXfrm>
    </dsp:sp>
    <dsp:sp modelId="{4E37EF04-0839-4A06-93A9-8EF583F7B03D}">
      <dsp:nvSpPr>
        <dsp:cNvPr id="0" name=""/>
        <dsp:cNvSpPr/>
      </dsp:nvSpPr>
      <dsp:spPr>
        <a:xfrm>
          <a:off x="3100632" y="1148836"/>
          <a:ext cx="580534" cy="58053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EF032-2C68-4C85-8008-7CFC2098D91F}">
      <dsp:nvSpPr>
        <dsp:cNvPr id="0" name=""/>
        <dsp:cNvSpPr/>
      </dsp:nvSpPr>
      <dsp:spPr>
        <a:xfrm>
          <a:off x="3100632" y="1148836"/>
          <a:ext cx="580534" cy="58053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92AD9D-19DB-450C-93F0-B9E869812BA0}">
      <dsp:nvSpPr>
        <dsp:cNvPr id="0" name=""/>
        <dsp:cNvSpPr/>
      </dsp:nvSpPr>
      <dsp:spPr>
        <a:xfrm>
          <a:off x="2810365" y="1253332"/>
          <a:ext cx="1161068" cy="3715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市场</a:t>
          </a:r>
          <a:r>
            <a:rPr lang="en-US" altLang="zh-CN" sz="16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&amp;</a:t>
          </a:r>
          <a:r>
            <a:rPr lang="zh-CN" altLang="en-US" sz="16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品牌</a:t>
          </a:r>
          <a:endParaRPr lang="zh-CN" altLang="en-US" sz="160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810365" y="1253332"/>
        <a:ext cx="1161068" cy="371541"/>
      </dsp:txXfrm>
    </dsp:sp>
    <dsp:sp modelId="{F7C52B31-3D47-4A58-AB4F-2840FC9EC24A}">
      <dsp:nvSpPr>
        <dsp:cNvPr id="0" name=""/>
        <dsp:cNvSpPr/>
      </dsp:nvSpPr>
      <dsp:spPr>
        <a:xfrm>
          <a:off x="4505525" y="1148836"/>
          <a:ext cx="580534" cy="58053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86E440-90FF-474C-A67D-82188E9C4E9C}">
      <dsp:nvSpPr>
        <dsp:cNvPr id="0" name=""/>
        <dsp:cNvSpPr/>
      </dsp:nvSpPr>
      <dsp:spPr>
        <a:xfrm>
          <a:off x="4505525" y="1148836"/>
          <a:ext cx="580534" cy="58053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E8E78-78C3-40B2-B7FD-D4230611E086}">
      <dsp:nvSpPr>
        <dsp:cNvPr id="0" name=""/>
        <dsp:cNvSpPr/>
      </dsp:nvSpPr>
      <dsp:spPr>
        <a:xfrm>
          <a:off x="4215258" y="1253332"/>
          <a:ext cx="1161068" cy="3715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园区服务</a:t>
          </a:r>
          <a:endParaRPr lang="zh-CN" altLang="en-US" sz="160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215258" y="1253332"/>
        <a:ext cx="1161068" cy="371541"/>
      </dsp:txXfrm>
    </dsp:sp>
    <dsp:sp modelId="{4A82E9F7-BE2F-4C20-A416-431845AD7C41}">
      <dsp:nvSpPr>
        <dsp:cNvPr id="0" name=""/>
        <dsp:cNvSpPr/>
      </dsp:nvSpPr>
      <dsp:spPr>
        <a:xfrm>
          <a:off x="5910419" y="1148836"/>
          <a:ext cx="580534" cy="580534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567AA9-1DFB-46FA-9757-232E82B319B7}">
      <dsp:nvSpPr>
        <dsp:cNvPr id="0" name=""/>
        <dsp:cNvSpPr/>
      </dsp:nvSpPr>
      <dsp:spPr>
        <a:xfrm>
          <a:off x="5910419" y="1148836"/>
          <a:ext cx="580534" cy="580534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1BD517-DF7A-491E-A0D1-8B5739A59AD3}">
      <dsp:nvSpPr>
        <dsp:cNvPr id="0" name=""/>
        <dsp:cNvSpPr/>
      </dsp:nvSpPr>
      <dsp:spPr>
        <a:xfrm>
          <a:off x="5620151" y="1253332"/>
          <a:ext cx="1161068" cy="37154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辅导</a:t>
          </a:r>
          <a:r>
            <a:rPr lang="en-US" altLang="zh-CN" sz="16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&amp;</a:t>
          </a:r>
          <a:r>
            <a:rPr lang="zh-CN" altLang="en-US" sz="1600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投资</a:t>
          </a:r>
          <a:endParaRPr lang="zh-CN" altLang="en-US" sz="1600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620151" y="1253332"/>
        <a:ext cx="1161068" cy="37154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5EBA72-C38B-43B6-B02F-CC7C78A270B6}">
      <dsp:nvSpPr>
        <dsp:cNvPr id="0" name=""/>
        <dsp:cNvSpPr/>
      </dsp:nvSpPr>
      <dsp:spPr>
        <a:xfrm>
          <a:off x="1693718" y="43192"/>
          <a:ext cx="1129145" cy="1249047"/>
        </a:xfrm>
        <a:prstGeom prst="trapezoid">
          <a:avLst>
            <a:gd name="adj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教育     平台</a:t>
          </a:r>
          <a:endParaRPr lang="zh-CN" altLang="en-US" sz="2000" b="1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693718" y="43192"/>
        <a:ext cx="1129145" cy="1249047"/>
      </dsp:txXfrm>
    </dsp:sp>
    <dsp:sp modelId="{311816F8-4D71-46B9-AAAF-50DFF9355C55}">
      <dsp:nvSpPr>
        <dsp:cNvPr id="0" name=""/>
        <dsp:cNvSpPr/>
      </dsp:nvSpPr>
      <dsp:spPr>
        <a:xfrm>
          <a:off x="1129145" y="1249047"/>
          <a:ext cx="2258291" cy="1249047"/>
        </a:xfrm>
        <a:prstGeom prst="trapezoid">
          <a:avLst>
            <a:gd name="adj" fmla="val 452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技术设备</a:t>
          </a:r>
          <a:endParaRPr lang="en-US" altLang="zh-CN" sz="2000" b="1" kern="1200" smtClean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平台</a:t>
          </a:r>
          <a:endParaRPr lang="zh-CN" altLang="en-US" sz="2000" b="1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524346" y="1249047"/>
        <a:ext cx="1467889" cy="1249047"/>
      </dsp:txXfrm>
    </dsp:sp>
    <dsp:sp modelId="{113A63E1-E1B6-471D-AC2D-0E63D66AC97B}">
      <dsp:nvSpPr>
        <dsp:cNvPr id="0" name=""/>
        <dsp:cNvSpPr/>
      </dsp:nvSpPr>
      <dsp:spPr>
        <a:xfrm>
          <a:off x="564572" y="2498095"/>
          <a:ext cx="3387436" cy="1249047"/>
        </a:xfrm>
        <a:prstGeom prst="trapezoid">
          <a:avLst>
            <a:gd name="adj" fmla="val 452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知识产权保护平台</a:t>
          </a:r>
          <a:endParaRPr lang="zh-CN" altLang="en-US" sz="2000" b="1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157374" y="2498095"/>
        <a:ext cx="2201833" cy="1249047"/>
      </dsp:txXfrm>
    </dsp:sp>
    <dsp:sp modelId="{5C1676D9-AB10-4ABD-AFF9-6FEA3C8730BF}">
      <dsp:nvSpPr>
        <dsp:cNvPr id="0" name=""/>
        <dsp:cNvSpPr/>
      </dsp:nvSpPr>
      <dsp:spPr>
        <a:xfrm>
          <a:off x="0" y="3747142"/>
          <a:ext cx="4516582" cy="1249047"/>
        </a:xfrm>
        <a:prstGeom prst="trapezoid">
          <a:avLst>
            <a:gd name="adj" fmla="val 452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b="1" kern="120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企业孵化平台</a:t>
          </a:r>
          <a:endParaRPr lang="zh-CN" altLang="en-US" sz="2000" b="1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90401" y="3747142"/>
        <a:ext cx="2935778" cy="124904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DBEA7-3B8D-4A3E-B28D-A4189A25FA8D}">
      <dsp:nvSpPr>
        <dsp:cNvPr id="0" name=""/>
        <dsp:cNvSpPr/>
      </dsp:nvSpPr>
      <dsp:spPr>
        <a:xfrm>
          <a:off x="1639070" y="2902914"/>
          <a:ext cx="2626888" cy="262732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9A2F98-6DB7-4428-9811-996F566AFDD2}">
      <dsp:nvSpPr>
        <dsp:cNvPr id="0" name=""/>
        <dsp:cNvSpPr/>
      </dsp:nvSpPr>
      <dsp:spPr>
        <a:xfrm>
          <a:off x="3314617" y="968121"/>
          <a:ext cx="780166" cy="779665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454ED6-E268-4B1B-B6FF-6A58AB28F22F}">
      <dsp:nvSpPr>
        <dsp:cNvPr id="0" name=""/>
        <dsp:cNvSpPr/>
      </dsp:nvSpPr>
      <dsp:spPr>
        <a:xfrm>
          <a:off x="1763286" y="3003737"/>
          <a:ext cx="2426086" cy="242567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2EC50BB-6A6B-4C7D-B8E9-2131DCDE11C8}">
      <dsp:nvSpPr>
        <dsp:cNvPr id="0" name=""/>
        <dsp:cNvSpPr/>
      </dsp:nvSpPr>
      <dsp:spPr>
        <a:xfrm>
          <a:off x="4456885" y="3399272"/>
          <a:ext cx="1374891" cy="137456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64CBED-D491-4A14-8FF7-8516E4BB7A56}">
      <dsp:nvSpPr>
        <dsp:cNvPr id="0" name=""/>
        <dsp:cNvSpPr/>
      </dsp:nvSpPr>
      <dsp:spPr>
        <a:xfrm>
          <a:off x="4538084" y="3480478"/>
          <a:ext cx="1212494" cy="121261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38341F9-C1D8-4CDD-A109-66C8B9CBC5B5}">
      <dsp:nvSpPr>
        <dsp:cNvPr id="0" name=""/>
        <dsp:cNvSpPr/>
      </dsp:nvSpPr>
      <dsp:spPr>
        <a:xfrm>
          <a:off x="3919218" y="1459004"/>
          <a:ext cx="1762231" cy="176280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11E2F7-DF74-4592-B6AF-93D0120D2CE9}">
      <dsp:nvSpPr>
        <dsp:cNvPr id="0" name=""/>
        <dsp:cNvSpPr/>
      </dsp:nvSpPr>
      <dsp:spPr>
        <a:xfrm>
          <a:off x="5392865" y="1026060"/>
          <a:ext cx="577169" cy="577563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5E709E-DE8A-4C02-ABD3-61656CADC4A6}">
      <dsp:nvSpPr>
        <dsp:cNvPr id="0" name=""/>
        <dsp:cNvSpPr/>
      </dsp:nvSpPr>
      <dsp:spPr>
        <a:xfrm>
          <a:off x="5971131" y="4779768"/>
          <a:ext cx="433425" cy="432944"/>
        </a:xfrm>
        <a:prstGeom prst="donut">
          <a:avLst>
            <a:gd name="adj" fmla="val 746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0BD3F2-438B-400C-9C53-28C513FB4BE7}">
      <dsp:nvSpPr>
        <dsp:cNvPr id="0" name=""/>
        <dsp:cNvSpPr/>
      </dsp:nvSpPr>
      <dsp:spPr>
        <a:xfrm>
          <a:off x="4012487" y="1552072"/>
          <a:ext cx="1576791" cy="1576667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6E1F3B6-BE1D-4197-94C4-2AC00248DA37}">
      <dsp:nvSpPr>
        <dsp:cNvPr id="0" name=""/>
        <dsp:cNvSpPr/>
      </dsp:nvSpPr>
      <dsp:spPr>
        <a:xfrm flipH="1">
          <a:off x="959288" y="2038052"/>
          <a:ext cx="61481" cy="294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" numCol="1" spcCol="1270" anchor="b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kern="1200" dirty="0"/>
        </a:p>
      </dsp:txBody>
      <dsp:txXfrm>
        <a:off x="959288" y="2038052"/>
        <a:ext cx="61481" cy="294025"/>
      </dsp:txXfrm>
    </dsp:sp>
    <dsp:sp modelId="{82CF06F6-AA5B-4079-BD04-198920E1E40D}">
      <dsp:nvSpPr>
        <dsp:cNvPr id="0" name=""/>
        <dsp:cNvSpPr/>
      </dsp:nvSpPr>
      <dsp:spPr>
        <a:xfrm>
          <a:off x="6114875" y="3480478"/>
          <a:ext cx="3898635" cy="12126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500" kern="1200" dirty="0"/>
        </a:p>
      </dsp:txBody>
      <dsp:txXfrm>
        <a:off x="6114875" y="3480478"/>
        <a:ext cx="3898635" cy="1212610"/>
      </dsp:txXfrm>
    </dsp:sp>
    <dsp:sp modelId="{43097C80-8EFD-40FE-9E6C-1CED1FB91C93}">
      <dsp:nvSpPr>
        <dsp:cNvPr id="0" name=""/>
        <dsp:cNvSpPr/>
      </dsp:nvSpPr>
      <dsp:spPr>
        <a:xfrm>
          <a:off x="5971131" y="1552072"/>
          <a:ext cx="3898635" cy="1576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6500" kern="1200" dirty="0"/>
        </a:p>
      </dsp:txBody>
      <dsp:txXfrm>
        <a:off x="5971131" y="1552072"/>
        <a:ext cx="3898635" cy="157666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91AB4-E6B5-4487-95B1-817060EB56E0}">
      <dsp:nvSpPr>
        <dsp:cNvPr id="0" name=""/>
        <dsp:cNvSpPr/>
      </dsp:nvSpPr>
      <dsp:spPr>
        <a:xfrm>
          <a:off x="1920239" y="407"/>
          <a:ext cx="2880360" cy="15881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“用户痛点”的把握</a:t>
          </a:r>
          <a:endParaRPr lang="zh-CN" altLang="en-US" sz="1800" kern="1200" dirty="0">
            <a:latin typeface="楷体" panose="02010609060101010101" pitchFamily="49" charset="-122"/>
            <a:ea typeface="楷体" panose="02010609060101010101" pitchFamily="49" charset="-12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项目的“破坏性创新”</a:t>
          </a:r>
          <a:endParaRPr lang="zh-CN" altLang="en-US" sz="1800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1920239" y="198929"/>
        <a:ext cx="2284793" cy="1191135"/>
      </dsp:txXfrm>
    </dsp:sp>
    <dsp:sp modelId="{E0300161-A9E9-4103-96F4-94CCC2AD476A}">
      <dsp:nvSpPr>
        <dsp:cNvPr id="0" name=""/>
        <dsp:cNvSpPr/>
      </dsp:nvSpPr>
      <dsp:spPr>
        <a:xfrm>
          <a:off x="0" y="407"/>
          <a:ext cx="1920240" cy="15881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垂直互联网</a:t>
          </a:r>
          <a:endParaRPr lang="zh-CN" altLang="en-US" sz="2400" kern="1200" dirty="0"/>
        </a:p>
      </dsp:txBody>
      <dsp:txXfrm>
        <a:off x="77529" y="77936"/>
        <a:ext cx="1765182" cy="1433121"/>
      </dsp:txXfrm>
    </dsp:sp>
    <dsp:sp modelId="{43715FDD-F314-45D7-A7C0-75CD0187801F}">
      <dsp:nvSpPr>
        <dsp:cNvPr id="0" name=""/>
        <dsp:cNvSpPr/>
      </dsp:nvSpPr>
      <dsp:spPr>
        <a:xfrm>
          <a:off x="1920239" y="1747812"/>
          <a:ext cx="2880360" cy="1588179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新药研发、医疗器械、诊断以及相关原材料</a:t>
          </a:r>
          <a:endParaRPr lang="zh-CN" altLang="en-US" sz="1800" kern="1200" dirty="0">
            <a:latin typeface="楷体" panose="02010609060101010101" pitchFamily="49" charset="-122"/>
            <a:ea typeface="楷体" panose="02010609060101010101" pitchFamily="49" charset="-122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800" kern="1200" dirty="0" smtClean="0">
              <a:latin typeface="楷体" panose="02010609060101010101" pitchFamily="49" charset="-122"/>
              <a:ea typeface="楷体" panose="02010609060101010101" pitchFamily="49" charset="-122"/>
            </a:rPr>
            <a:t>科研与医疗的个性化和数字化</a:t>
          </a:r>
          <a:endParaRPr lang="zh-CN" altLang="en-US" sz="1800" kern="1200" dirty="0">
            <a:latin typeface="楷体" panose="02010609060101010101" pitchFamily="49" charset="-122"/>
            <a:ea typeface="楷体" panose="02010609060101010101" pitchFamily="49" charset="-122"/>
          </a:endParaRPr>
        </a:p>
      </dsp:txBody>
      <dsp:txXfrm>
        <a:off x="1920239" y="1946334"/>
        <a:ext cx="2284793" cy="1191135"/>
      </dsp:txXfrm>
    </dsp:sp>
    <dsp:sp modelId="{4FA54CC3-76D9-4E10-9E97-2A27AC6A9042}">
      <dsp:nvSpPr>
        <dsp:cNvPr id="0" name=""/>
        <dsp:cNvSpPr/>
      </dsp:nvSpPr>
      <dsp:spPr>
        <a:xfrm>
          <a:off x="0" y="1747404"/>
          <a:ext cx="1920240" cy="158817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生命科学和医疗健康</a:t>
          </a:r>
          <a:endParaRPr lang="zh-CN" altLang="en-US" sz="2400" kern="1200" dirty="0"/>
        </a:p>
      </dsp:txBody>
      <dsp:txXfrm>
        <a:off x="77529" y="1824933"/>
        <a:ext cx="1765182" cy="143312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B5181B-7533-481F-8C9B-EFBE1330CD1E}">
      <dsp:nvSpPr>
        <dsp:cNvPr id="0" name=""/>
        <dsp:cNvSpPr/>
      </dsp:nvSpPr>
      <dsp:spPr>
        <a:xfrm rot="2562849">
          <a:off x="2183050" y="3469166"/>
          <a:ext cx="747817" cy="60468"/>
        </a:xfrm>
        <a:custGeom>
          <a:avLst/>
          <a:gdLst/>
          <a:ahLst/>
          <a:cxnLst/>
          <a:rect l="0" t="0" r="0" b="0"/>
          <a:pathLst>
            <a:path>
              <a:moveTo>
                <a:pt x="0" y="30234"/>
              </a:moveTo>
              <a:lnTo>
                <a:pt x="747817" y="3023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BDCB84-539B-4C1C-A04F-5D5E42DDF9EA}">
      <dsp:nvSpPr>
        <dsp:cNvPr id="0" name=""/>
        <dsp:cNvSpPr/>
      </dsp:nvSpPr>
      <dsp:spPr>
        <a:xfrm rot="21586046">
          <a:off x="2282226" y="2441174"/>
          <a:ext cx="841985" cy="60468"/>
        </a:xfrm>
        <a:custGeom>
          <a:avLst/>
          <a:gdLst/>
          <a:ahLst/>
          <a:cxnLst/>
          <a:rect l="0" t="0" r="0" b="0"/>
          <a:pathLst>
            <a:path>
              <a:moveTo>
                <a:pt x="0" y="30234"/>
              </a:moveTo>
              <a:lnTo>
                <a:pt x="841985" y="3023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A913E-17A0-49F5-9FFD-56E5DDFECCC4}">
      <dsp:nvSpPr>
        <dsp:cNvPr id="0" name=""/>
        <dsp:cNvSpPr/>
      </dsp:nvSpPr>
      <dsp:spPr>
        <a:xfrm rot="19037151">
          <a:off x="2183050" y="1423365"/>
          <a:ext cx="747817" cy="60468"/>
        </a:xfrm>
        <a:custGeom>
          <a:avLst/>
          <a:gdLst/>
          <a:ahLst/>
          <a:cxnLst/>
          <a:rect l="0" t="0" r="0" b="0"/>
          <a:pathLst>
            <a:path>
              <a:moveTo>
                <a:pt x="0" y="30234"/>
              </a:moveTo>
              <a:lnTo>
                <a:pt x="747817" y="3023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049EE-3323-46B1-BBCA-418D2CCB377A}">
      <dsp:nvSpPr>
        <dsp:cNvPr id="0" name=""/>
        <dsp:cNvSpPr/>
      </dsp:nvSpPr>
      <dsp:spPr>
        <a:xfrm>
          <a:off x="258673" y="1286172"/>
          <a:ext cx="2380654" cy="2380654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3FD145-C41D-4EFA-B9AF-B1B9AFE1C3BD}">
      <dsp:nvSpPr>
        <dsp:cNvPr id="0" name=""/>
        <dsp:cNvSpPr/>
      </dsp:nvSpPr>
      <dsp:spPr>
        <a:xfrm>
          <a:off x="2642244" y="1296"/>
          <a:ext cx="1428392" cy="1428392"/>
        </a:xfrm>
        <a:prstGeom prst="ellipse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企业成长组</a:t>
          </a:r>
          <a:endParaRPr lang="zh-CN" altLang="en-US" sz="2400" b="1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851427" y="210479"/>
        <a:ext cx="1010026" cy="1010026"/>
      </dsp:txXfrm>
    </dsp:sp>
    <dsp:sp modelId="{CD739632-D87E-4313-9819-7A523AE8140E}">
      <dsp:nvSpPr>
        <dsp:cNvPr id="0" name=""/>
        <dsp:cNvSpPr/>
      </dsp:nvSpPr>
      <dsp:spPr>
        <a:xfrm>
          <a:off x="3124203" y="1752604"/>
          <a:ext cx="1428392" cy="1428392"/>
        </a:xfrm>
        <a:prstGeom prst="ellipse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项目初创组</a:t>
          </a:r>
          <a:endParaRPr lang="zh-CN" altLang="en-US" sz="2400" b="1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333386" y="1961787"/>
        <a:ext cx="1010026" cy="1010026"/>
      </dsp:txXfrm>
    </dsp:sp>
    <dsp:sp modelId="{89A5F05E-02EF-40C2-96EA-BB8BDDC1EA79}">
      <dsp:nvSpPr>
        <dsp:cNvPr id="0" name=""/>
        <dsp:cNvSpPr/>
      </dsp:nvSpPr>
      <dsp:spPr>
        <a:xfrm>
          <a:off x="2642244" y="3523310"/>
          <a:ext cx="1428392" cy="1428392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b="1" kern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大学生创新组</a:t>
          </a:r>
          <a:endParaRPr lang="zh-CN" altLang="en-US" sz="2400" b="1" kern="1200" dirty="0">
            <a:solidFill>
              <a:schemeClr val="bg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851427" y="3732493"/>
        <a:ext cx="1010026" cy="10100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33D6D4-B514-4406-BF1B-D7C1A0AE99CD}">
      <dsp:nvSpPr>
        <dsp:cNvPr id="0" name=""/>
        <dsp:cNvSpPr/>
      </dsp:nvSpPr>
      <dsp:spPr>
        <a:xfrm>
          <a:off x="304800" y="0"/>
          <a:ext cx="3886200" cy="38862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9FB69B2-DCCB-44F8-AB30-ACAE8E7D7924}">
      <dsp:nvSpPr>
        <dsp:cNvPr id="0" name=""/>
        <dsp:cNvSpPr/>
      </dsp:nvSpPr>
      <dsp:spPr>
        <a:xfrm>
          <a:off x="557403" y="252603"/>
          <a:ext cx="1554480" cy="155448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600" b="1" kern="1200" dirty="0" smtClean="0"/>
            <a:t>1000</a:t>
          </a:r>
          <a:r>
            <a:rPr lang="zh-CN" altLang="en-US" sz="2600" b="1" kern="1200" dirty="0" smtClean="0"/>
            <a:t>万投资资金</a:t>
          </a:r>
          <a:endParaRPr lang="zh-CN" altLang="en-US" sz="2600" b="1" kern="1200" dirty="0"/>
        </a:p>
      </dsp:txBody>
      <dsp:txXfrm>
        <a:off x="633286" y="328486"/>
        <a:ext cx="1402714" cy="1402714"/>
      </dsp:txXfrm>
    </dsp:sp>
    <dsp:sp modelId="{3A6B0A21-97AD-4C79-90D8-0AD7E87CB981}">
      <dsp:nvSpPr>
        <dsp:cNvPr id="0" name=""/>
        <dsp:cNvSpPr/>
      </dsp:nvSpPr>
      <dsp:spPr>
        <a:xfrm>
          <a:off x="2383917" y="252603"/>
          <a:ext cx="1554480" cy="1554480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b="1" kern="1200" dirty="0" smtClean="0"/>
            <a:t>政府</a:t>
          </a:r>
          <a:r>
            <a:rPr lang="en-US" altLang="zh-CN" sz="2600" b="1" kern="1200" dirty="0" smtClean="0"/>
            <a:t>700</a:t>
          </a:r>
          <a:r>
            <a:rPr lang="zh-CN" altLang="en-US" sz="2600" b="1" kern="1200" dirty="0" smtClean="0"/>
            <a:t>万专项奖金</a:t>
          </a:r>
          <a:endParaRPr lang="zh-CN" altLang="en-US" sz="2600" b="1" kern="1200" dirty="0"/>
        </a:p>
      </dsp:txBody>
      <dsp:txXfrm>
        <a:off x="2459800" y="328486"/>
        <a:ext cx="1402714" cy="1402714"/>
      </dsp:txXfrm>
    </dsp:sp>
    <dsp:sp modelId="{E4BE5ED5-7759-4318-9624-8EB4C25E50F9}">
      <dsp:nvSpPr>
        <dsp:cNvPr id="0" name=""/>
        <dsp:cNvSpPr/>
      </dsp:nvSpPr>
      <dsp:spPr>
        <a:xfrm>
          <a:off x="557403" y="2079117"/>
          <a:ext cx="1554480" cy="1554480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b="1" kern="1200" dirty="0" smtClean="0"/>
            <a:t>上万平方孵化基地</a:t>
          </a:r>
          <a:endParaRPr lang="zh-CN" altLang="en-US" sz="2600" b="1" kern="1200" dirty="0"/>
        </a:p>
      </dsp:txBody>
      <dsp:txXfrm>
        <a:off x="633286" y="2155000"/>
        <a:ext cx="1402714" cy="1402714"/>
      </dsp:txXfrm>
    </dsp:sp>
    <dsp:sp modelId="{B2E9E728-BD6C-4504-8A4A-0DEA4E1D2EC2}">
      <dsp:nvSpPr>
        <dsp:cNvPr id="0" name=""/>
        <dsp:cNvSpPr/>
      </dsp:nvSpPr>
      <dsp:spPr>
        <a:xfrm>
          <a:off x="2383917" y="2079117"/>
          <a:ext cx="1554480" cy="155448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600" b="1" kern="1200" dirty="0" smtClean="0"/>
            <a:t>百余位创业导师指导</a:t>
          </a:r>
          <a:endParaRPr lang="zh-CN" altLang="en-US" sz="2600" b="1" kern="1200" dirty="0"/>
        </a:p>
      </dsp:txBody>
      <dsp:txXfrm>
        <a:off x="2459800" y="2155000"/>
        <a:ext cx="1402714" cy="1402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89252-7596-480B-B1F9-E6C9186C444A}" type="datetimeFigureOut">
              <a:rPr lang="zh-CN" altLang="en-US" smtClean="0"/>
              <a:t>2015/5/8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33E1-FEFE-4FE5-8E39-9961BC7761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435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33E1-FEFE-4FE5-8E39-9961BC7761A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366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33E1-FEFE-4FE5-8E39-9961BC7761A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366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5433E1-FEFE-4FE5-8E39-9961BC7761A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9366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3" Type="http://schemas.openxmlformats.org/officeDocument/2006/relationships/image" Target="../media/image56.pn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5" Type="http://schemas.openxmlformats.org/officeDocument/2006/relationships/image" Target="../media/image11.png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Relationship Id="rId14" Type="http://schemas.openxmlformats.org/officeDocument/2006/relationships/image" Target="../media/image5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4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49.png"/><Relationship Id="rId5" Type="http://schemas.openxmlformats.org/officeDocument/2006/relationships/image" Target="../media/image60.jpeg"/><Relationship Id="rId10" Type="http://schemas.openxmlformats.org/officeDocument/2006/relationships/image" Target="../media/image36.jpg"/><Relationship Id="rId4" Type="http://schemas.openxmlformats.org/officeDocument/2006/relationships/image" Target="../media/image59.png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8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7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1.png"/><Relationship Id="rId10" Type="http://schemas.openxmlformats.org/officeDocument/2006/relationships/image" Target="../media/image2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gif"/><Relationship Id="rId14" Type="http://schemas.openxmlformats.org/officeDocument/2006/relationships/image" Target="../media/image30.jp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35.jpeg"/><Relationship Id="rId3" Type="http://schemas.openxmlformats.org/officeDocument/2006/relationships/image" Target="../media/image12.jpg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2.xml"/><Relationship Id="rId12" Type="http://schemas.openxmlformats.org/officeDocument/2006/relationships/image" Target="../media/image34.jpeg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3.jpeg"/><Relationship Id="rId24" Type="http://schemas.openxmlformats.org/officeDocument/2006/relationships/image" Target="../media/image11.png"/><Relationship Id="rId5" Type="http://schemas.openxmlformats.org/officeDocument/2006/relationships/diagramLayout" Target="../diagrams/layout2.xml"/><Relationship Id="rId15" Type="http://schemas.openxmlformats.org/officeDocument/2006/relationships/diagramQuickStyle" Target="../diagrams/quickStyle3.xml"/><Relationship Id="rId23" Type="http://schemas.microsoft.com/office/2007/relationships/diagramDrawing" Target="../diagrams/drawing4.xml"/><Relationship Id="rId10" Type="http://schemas.openxmlformats.org/officeDocument/2006/relationships/image" Target="../media/image32.jpeg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2.xml"/><Relationship Id="rId9" Type="http://schemas.openxmlformats.org/officeDocument/2006/relationships/image" Target="../media/image31.jpeg"/><Relationship Id="rId14" Type="http://schemas.openxmlformats.org/officeDocument/2006/relationships/diagramLayout" Target="../diagrams/layout3.xml"/><Relationship Id="rId22" Type="http://schemas.openxmlformats.org/officeDocument/2006/relationships/diagramColors" Target="../diagrams/colors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image" Target="../media/image11.png"/><Relationship Id="rId3" Type="http://schemas.openxmlformats.org/officeDocument/2006/relationships/image" Target="../media/image12.jpg"/><Relationship Id="rId7" Type="http://schemas.openxmlformats.org/officeDocument/2006/relationships/diagramQuickStyle" Target="../diagrams/quickStyle5.xml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11" Type="http://schemas.openxmlformats.org/officeDocument/2006/relationships/image" Target="../media/image38.jpg"/><Relationship Id="rId5" Type="http://schemas.openxmlformats.org/officeDocument/2006/relationships/diagramData" Target="../diagrams/data5.xml"/><Relationship Id="rId10" Type="http://schemas.openxmlformats.org/officeDocument/2006/relationships/image" Target="../media/image37.jpg"/><Relationship Id="rId4" Type="http://schemas.openxmlformats.org/officeDocument/2006/relationships/image" Target="../media/image36.jpg"/><Relationship Id="rId9" Type="http://schemas.microsoft.com/office/2007/relationships/diagramDrawing" Target="../diagrams/drawing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g"/><Relationship Id="rId3" Type="http://schemas.openxmlformats.org/officeDocument/2006/relationships/hyperlink" Target="http://www.cas-sz.com.cn/FindProject.aspx" TargetMode="External"/><Relationship Id="rId7" Type="http://schemas.openxmlformats.org/officeDocument/2006/relationships/image" Target="../media/image4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g"/><Relationship Id="rId10" Type="http://schemas.openxmlformats.org/officeDocument/2006/relationships/image" Target="../media/image11.png"/><Relationship Id="rId4" Type="http://schemas.openxmlformats.org/officeDocument/2006/relationships/hyperlink" Target="http://www.cas-sz.com.cn/Financing.aspx" TargetMode="External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openxmlformats.org/officeDocument/2006/relationships/image" Target="../media/image11.png"/><Relationship Id="rId3" Type="http://schemas.openxmlformats.org/officeDocument/2006/relationships/image" Target="../media/image12.jpg"/><Relationship Id="rId7" Type="http://schemas.openxmlformats.org/officeDocument/2006/relationships/diagramColors" Target="../diagrams/colors6.xml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50.png"/><Relationship Id="rId5" Type="http://schemas.openxmlformats.org/officeDocument/2006/relationships/diagramLayout" Target="../diagrams/layout6.xml"/><Relationship Id="rId10" Type="http://schemas.openxmlformats.org/officeDocument/2006/relationships/image" Target="../media/image49.png"/><Relationship Id="rId4" Type="http://schemas.openxmlformats.org/officeDocument/2006/relationships/diagramData" Target="../diagrams/data6.xml"/><Relationship Id="rId9" Type="http://schemas.openxmlformats.org/officeDocument/2006/relationships/image" Target="../media/image48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image" Target="../media/image52.jpg"/><Relationship Id="rId7" Type="http://schemas.openxmlformats.org/officeDocument/2006/relationships/diagramData" Target="../diagrams/data7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11" Type="http://schemas.microsoft.com/office/2007/relationships/diagramDrawing" Target="../diagrams/drawing7.xml"/><Relationship Id="rId5" Type="http://schemas.openxmlformats.org/officeDocument/2006/relationships/image" Target="../media/image11.png"/><Relationship Id="rId10" Type="http://schemas.openxmlformats.org/officeDocument/2006/relationships/diagramColors" Target="../diagrams/colors7.xml"/><Relationship Id="rId4" Type="http://schemas.openxmlformats.org/officeDocument/2006/relationships/image" Target="../media/image53.jpg"/><Relationship Id="rId9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2819400" cy="7784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9" y="1600200"/>
            <a:ext cx="7974661" cy="2133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00400" y="3886200"/>
            <a:ext cx="2743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宣讲大会</a:t>
            </a:r>
            <a:endParaRPr lang="zh-CN" altLang="en-US" sz="4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71800" y="4850349"/>
            <a:ext cx="2971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2015.05</a:t>
            </a:r>
            <a:r>
              <a:rPr lang="en-US" altLang="zh-CN" sz="24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Times New Roman"/>
              </a:rPr>
              <a:t>·</a:t>
            </a:r>
            <a:r>
              <a:rPr lang="zh-CN" altLang="en-US" sz="2400" b="1" dirty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广州站</a:t>
            </a:r>
          </a:p>
          <a:p>
            <a:pPr lvl="0" algn="ctr"/>
            <a:endParaRPr lang="en-US" altLang="zh-CN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5825978"/>
            <a:ext cx="3581400" cy="42242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6285474"/>
            <a:ext cx="3581400" cy="42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7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664555176"/>
              </p:ext>
            </p:extLst>
          </p:nvPr>
        </p:nvGraphicFramePr>
        <p:xfrm>
          <a:off x="-152400" y="1295400"/>
          <a:ext cx="7086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28600" y="3468469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大</a:t>
            </a:r>
            <a:r>
              <a:rPr lang="zh-CN" altLang="en-US" sz="36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赛分组</a:t>
            </a:r>
            <a:endParaRPr lang="zh-CN" alt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95800" y="733961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技型中小企业；</a:t>
            </a:r>
          </a:p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成立不足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年、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年销售额不超过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1.5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亿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元；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(3)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经营规范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，形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象良好，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无不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良记录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05400" y="3047762"/>
            <a:ext cx="3810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未注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册成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立、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有科技创新成果和创业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计划的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团队；</a:t>
            </a:r>
          </a:p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核心成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员≥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人，且计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划赛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个月内成立企业。</a:t>
            </a:r>
          </a:p>
          <a:p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0" y="5260538"/>
            <a:ext cx="39624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(1)</a:t>
            </a:r>
            <a:r>
              <a:rPr lang="zh-CN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科学院就读或毕业三</a:t>
            </a:r>
            <a:r>
              <a:rPr lang="zh-CN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年内</a:t>
            </a:r>
            <a:r>
              <a:rPr lang="zh-CN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、有创业计划</a:t>
            </a:r>
            <a:r>
              <a:rPr lang="zh-CN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的学</a:t>
            </a:r>
            <a:r>
              <a:rPr lang="zh-CN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生创业团队；</a:t>
            </a:r>
          </a:p>
          <a:p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(2)</a:t>
            </a:r>
            <a:r>
              <a:rPr lang="zh-CN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核心成</a:t>
            </a:r>
            <a:r>
              <a:rPr lang="zh-CN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≥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人。</a:t>
            </a:r>
          </a:p>
          <a:p>
            <a:endParaRPr lang="zh-CN" altLang="en-US" dirty="0"/>
          </a:p>
        </p:txBody>
      </p:sp>
      <p:sp>
        <p:nvSpPr>
          <p:cNvPr id="20" name="Flowchart: Alternate Process 19"/>
          <p:cNvSpPr/>
          <p:nvPr/>
        </p:nvSpPr>
        <p:spPr>
          <a:xfrm>
            <a:off x="4419600" y="685800"/>
            <a:ext cx="4495800" cy="1447800"/>
          </a:xfrm>
          <a:prstGeom prst="flowChartAlternateProcess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Flowchart: Alternate Process 20"/>
          <p:cNvSpPr/>
          <p:nvPr/>
        </p:nvSpPr>
        <p:spPr>
          <a:xfrm>
            <a:off x="5029200" y="2971800"/>
            <a:ext cx="3810000" cy="1524000"/>
          </a:xfrm>
          <a:prstGeom prst="flowChartAlternateProcess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Flowchart: Alternate Process 21"/>
          <p:cNvSpPr/>
          <p:nvPr/>
        </p:nvSpPr>
        <p:spPr>
          <a:xfrm>
            <a:off x="4495800" y="5184338"/>
            <a:ext cx="3962400" cy="1140262"/>
          </a:xfrm>
          <a:prstGeom prst="flowChartAlternateProcess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Striped Right Arrow 22"/>
          <p:cNvSpPr/>
          <p:nvPr/>
        </p:nvSpPr>
        <p:spPr>
          <a:xfrm rot="20607703">
            <a:off x="3901362" y="1274028"/>
            <a:ext cx="457200" cy="495300"/>
          </a:xfrm>
          <a:prstGeom prst="strip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Striped Right Arrow 23"/>
          <p:cNvSpPr/>
          <p:nvPr/>
        </p:nvSpPr>
        <p:spPr>
          <a:xfrm rot="21353051">
            <a:off x="4495800" y="3467100"/>
            <a:ext cx="457200" cy="495300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Striped Right Arrow 24"/>
          <p:cNvSpPr/>
          <p:nvPr/>
        </p:nvSpPr>
        <p:spPr>
          <a:xfrm rot="526013">
            <a:off x="3990718" y="5359870"/>
            <a:ext cx="457200" cy="495300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683093" cy="46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7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752" y="4495800"/>
            <a:ext cx="4588395" cy="2094925"/>
          </a:xfrm>
          <a:prstGeom prst="rect">
            <a:avLst/>
          </a:prstGeom>
        </p:spPr>
      </p:pic>
      <p:sp>
        <p:nvSpPr>
          <p:cNvPr id="4" name="剪去对角的矩形 5"/>
          <p:cNvSpPr/>
          <p:nvPr/>
        </p:nvSpPr>
        <p:spPr>
          <a:xfrm>
            <a:off x="228599" y="609600"/>
            <a:ext cx="7196331" cy="5981125"/>
          </a:xfrm>
          <a:prstGeom prst="snip2DiagRect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609600"/>
            <a:ext cx="7239000" cy="5981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zh-CN" altLang="en-US" sz="3200" b="1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赛程安排</a:t>
            </a:r>
            <a:r>
              <a:rPr lang="zh-CN" altLang="en-US" sz="2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：</a:t>
            </a:r>
            <a:endParaRPr lang="en-US" altLang="zh-CN" sz="2400" dirty="0" smtClean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solidFill>
                  <a:schemeClr val="bg1"/>
                </a:solidFill>
              </a:rPr>
              <a:t>5.10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                   启动仪式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solidFill>
                  <a:schemeClr val="bg1"/>
                </a:solidFill>
              </a:rPr>
              <a:t>4.28—7.17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       赛事组织和报名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solidFill>
                  <a:schemeClr val="bg1"/>
                </a:solidFill>
              </a:rPr>
              <a:t>7.18—7.30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       报名资格审查，确定评审团 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solidFill>
                  <a:schemeClr val="bg1"/>
                </a:solidFill>
              </a:rPr>
              <a:t>8.15—8.30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       分赛场参赛项目培训，项目决赛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solidFill>
                  <a:schemeClr val="bg1"/>
                </a:solidFill>
              </a:rPr>
              <a:t>9.7—9.11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         半决赛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solidFill>
                  <a:schemeClr val="bg1"/>
                </a:solidFill>
              </a:rPr>
              <a:t>9.24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                  总决赛培训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solidFill>
                  <a:schemeClr val="bg1"/>
                </a:solidFill>
              </a:rPr>
              <a:t>9.25—10.15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    调查并出具评估报告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solidFill>
                  <a:schemeClr val="bg1"/>
                </a:solidFill>
              </a:rPr>
              <a:t>10.15—10.22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  总决赛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en-US" altLang="zh-CN" sz="2400" b="1" dirty="0" smtClean="0">
                <a:solidFill>
                  <a:schemeClr val="bg1"/>
                </a:solidFill>
              </a:rPr>
              <a:t>10.29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                颁奖仪式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ts val="4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chemeClr val="bg1"/>
                </a:solidFill>
              </a:rPr>
              <a:t>常</a:t>
            </a:r>
            <a:r>
              <a:rPr lang="zh-CN" altLang="en-US" sz="2400" b="1" dirty="0" smtClean="0">
                <a:solidFill>
                  <a:schemeClr val="bg1"/>
                </a:solidFill>
              </a:rPr>
              <a:t>年                 后续服务</a:t>
            </a:r>
            <a:endParaRPr lang="en-US" altLang="zh-CN" sz="2400" b="1" dirty="0" smtClean="0">
              <a:solidFill>
                <a:schemeClr val="bg1"/>
              </a:solidFill>
            </a:endParaRPr>
          </a:p>
          <a:p>
            <a:endParaRPr lang="zh-CN" alt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683093" cy="46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2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0"/>
            <a:ext cx="4267200" cy="4153048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731275854"/>
              </p:ext>
            </p:extLst>
          </p:nvPr>
        </p:nvGraphicFramePr>
        <p:xfrm>
          <a:off x="304800" y="381000"/>
          <a:ext cx="4495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434540582"/>
              </p:ext>
            </p:extLst>
          </p:nvPr>
        </p:nvGraphicFramePr>
        <p:xfrm>
          <a:off x="304800" y="4191000"/>
          <a:ext cx="8763000" cy="129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45473" y="5285509"/>
            <a:ext cx="31311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 smtClean="0">
                <a:solidFill>
                  <a:schemeClr val="bg1"/>
                </a:solidFill>
              </a:rPr>
              <a:t>陈一立：</a:t>
            </a:r>
            <a:r>
              <a:rPr lang="en-US" altLang="zh-CN" sz="2200" b="1" dirty="0" smtClean="0">
                <a:solidFill>
                  <a:schemeClr val="bg1"/>
                </a:solidFill>
              </a:rPr>
              <a:t>18688995452</a:t>
            </a:r>
          </a:p>
          <a:p>
            <a:r>
              <a:rPr lang="zh-CN" altLang="en-US" sz="2200" b="1" dirty="0" smtClean="0">
                <a:solidFill>
                  <a:schemeClr val="bg1"/>
                </a:solidFill>
              </a:rPr>
              <a:t>林</a:t>
            </a:r>
            <a:r>
              <a:rPr lang="en-US" altLang="zh-CN" sz="2200" b="1" dirty="0">
                <a:solidFill>
                  <a:schemeClr val="bg1"/>
                </a:solidFill>
              </a:rPr>
              <a:t> </a:t>
            </a:r>
            <a:r>
              <a:rPr lang="en-US" altLang="zh-CN" sz="2200" b="1" dirty="0" smtClean="0">
                <a:solidFill>
                  <a:schemeClr val="bg1"/>
                </a:solidFill>
              </a:rPr>
              <a:t>    </a:t>
            </a:r>
            <a:r>
              <a:rPr lang="zh-CN" altLang="en-US" sz="2200" b="1" dirty="0" smtClean="0">
                <a:solidFill>
                  <a:schemeClr val="bg1"/>
                </a:solidFill>
              </a:rPr>
              <a:t>森：</a:t>
            </a:r>
            <a:r>
              <a:rPr lang="en-US" altLang="zh-CN" sz="2200" b="1" dirty="0" smtClean="0">
                <a:solidFill>
                  <a:schemeClr val="bg1"/>
                </a:solidFill>
              </a:rPr>
              <a:t>13823239230</a:t>
            </a:r>
          </a:p>
          <a:p>
            <a:r>
              <a:rPr lang="zh-CN" altLang="en-US" sz="2200" b="1" dirty="0">
                <a:solidFill>
                  <a:schemeClr val="bg1"/>
                </a:solidFill>
              </a:rPr>
              <a:t>张</a:t>
            </a:r>
            <a:r>
              <a:rPr lang="zh-CN" altLang="en-US" sz="2200" b="1" dirty="0" smtClean="0">
                <a:solidFill>
                  <a:schemeClr val="bg1"/>
                </a:solidFill>
              </a:rPr>
              <a:t>昱洲：</a:t>
            </a:r>
            <a:r>
              <a:rPr lang="en-US" altLang="zh-CN" sz="2200" b="1" dirty="0" smtClean="0">
                <a:solidFill>
                  <a:schemeClr val="bg1"/>
                </a:solidFill>
              </a:rPr>
              <a:t>15013828519</a:t>
            </a:r>
            <a:endParaRPr lang="zh-CN" altLang="en-US" sz="2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52800" y="5257800"/>
            <a:ext cx="2286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 smtClean="0">
                <a:solidFill>
                  <a:schemeClr val="bg1"/>
                </a:solidFill>
              </a:rPr>
              <a:t>将项目计划书及联系方式发至：</a:t>
            </a:r>
            <a:r>
              <a:rPr lang="en-US" altLang="zh-CN" sz="2200" b="1" dirty="0" smtClean="0">
                <a:solidFill>
                  <a:schemeClr val="bg1"/>
                </a:solidFill>
              </a:rPr>
              <a:t>yczx@siac.ac.cn</a:t>
            </a:r>
            <a:endParaRPr lang="zh-CN" altLang="en-US" sz="2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5257800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solidFill>
                  <a:schemeClr val="bg1"/>
                </a:solidFill>
              </a:rPr>
              <a:t>star.szns.gov</a:t>
            </a:r>
            <a:r>
              <a:rPr lang="en-US" altLang="zh-CN" sz="2200" b="1" dirty="0" smtClean="0">
                <a:solidFill>
                  <a:schemeClr val="bg1"/>
                </a:solidFill>
              </a:rPr>
              <a:t>.cn</a:t>
            </a:r>
            <a:endParaRPr lang="zh-CN" altLang="en-US" sz="2200" b="1" dirty="0">
              <a:solidFill>
                <a:schemeClr val="bg1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207" y="5745480"/>
            <a:ext cx="957193" cy="960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683093" cy="46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6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5299"/>
            <a:ext cx="5334000" cy="34627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036"/>
            <a:ext cx="2908757" cy="803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710" y="5502876"/>
            <a:ext cx="1123090" cy="11265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723" y="1156541"/>
            <a:ext cx="3129277" cy="9493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799" y="1293304"/>
            <a:ext cx="3200401" cy="7781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361" y="2217508"/>
            <a:ext cx="4677842" cy="12114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518" y="4254918"/>
            <a:ext cx="621882" cy="6218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254918"/>
            <a:ext cx="618287" cy="6218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658" y="4254918"/>
            <a:ext cx="1368142" cy="62188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562600" y="4979313"/>
            <a:ext cx="2667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solidFill>
                  <a:schemeClr val="bg1"/>
                </a:solidFill>
              </a:rPr>
              <a:t>www.cas-sz.com.cn/</a:t>
            </a:r>
            <a:endParaRPr lang="zh-CN" altLang="en-US" sz="2200" b="1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267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8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3" t="1680" b="9492"/>
          <a:stretch>
            <a:fillRect/>
          </a:stretch>
        </p:blipFill>
        <p:spPr bwMode="auto">
          <a:xfrm>
            <a:off x="0" y="0"/>
            <a:ext cx="925195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Quote_wav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6"/>
          <a:stretch>
            <a:fillRect/>
          </a:stretch>
        </p:blipFill>
        <p:spPr bwMode="auto">
          <a:xfrm>
            <a:off x="1588" y="4321175"/>
            <a:ext cx="9180512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Quote_wav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8"/>
          <a:stretch>
            <a:fillRect/>
          </a:stretch>
        </p:blipFill>
        <p:spPr bwMode="auto">
          <a:xfrm>
            <a:off x="0" y="3744913"/>
            <a:ext cx="917892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 descr="未标题-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71600"/>
            <a:ext cx="4032250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未标题-1 副本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51CD13"/>
              </a:clrFrom>
              <a:clrTo>
                <a:srgbClr val="51CD1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t="22820" r="14452" b="30739"/>
          <a:stretch>
            <a:fillRect/>
          </a:stretch>
        </p:blipFill>
        <p:spPr bwMode="auto">
          <a:xfrm>
            <a:off x="803275" y="2703513"/>
            <a:ext cx="8377238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676900" y="228600"/>
            <a:ext cx="3848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2000" b="1" u="sng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深</a:t>
            </a:r>
            <a:r>
              <a:rPr lang="zh-CN" altLang="en-US" sz="2000" b="1" u="sng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圳市自主创业补贴办法</a:t>
            </a:r>
            <a:r>
              <a:rPr lang="zh-CN" altLang="en-US" sz="2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endParaRPr lang="en-US" altLang="zh-CN" sz="20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2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</a:t>
            </a:r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额担保贷款贴</a:t>
            </a:r>
            <a:r>
              <a:rPr lang="zh-CN" altLang="en-US" sz="2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息</a:t>
            </a:r>
            <a:endParaRPr lang="en-US" altLang="zh-CN" sz="2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2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场</a:t>
            </a:r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租补</a:t>
            </a:r>
            <a:r>
              <a:rPr lang="zh-CN" altLang="en-US" sz="2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贴</a:t>
            </a:r>
            <a:endParaRPr lang="en-US" altLang="zh-CN" sz="20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2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社</a:t>
            </a:r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会保险补</a:t>
            </a:r>
            <a:r>
              <a:rPr lang="zh-CN" altLang="en-US" sz="2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贴</a:t>
            </a:r>
            <a:endParaRPr lang="en-US" altLang="zh-CN" sz="20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2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税</a:t>
            </a:r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费补</a:t>
            </a:r>
            <a:r>
              <a:rPr lang="zh-CN" altLang="en-US" sz="2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贴</a:t>
            </a:r>
            <a:endParaRPr lang="en-US" altLang="zh-CN" sz="20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2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首</a:t>
            </a:r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次创业补</a:t>
            </a:r>
            <a:r>
              <a:rPr lang="zh-CN" altLang="en-US" sz="2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贴</a:t>
            </a:r>
            <a:endParaRPr lang="en-US" altLang="zh-CN" sz="2000" b="1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2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创</a:t>
            </a:r>
            <a:r>
              <a:rPr lang="zh-CN" altLang="en-US" sz="20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造就业岗位奖</a:t>
            </a:r>
            <a:r>
              <a:rPr lang="zh-CN" altLang="en-US" sz="20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励</a:t>
            </a:r>
            <a:endParaRPr lang="zh-CN" altLang="en-US" sz="20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584537"/>
            <a:ext cx="560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深圳</a:t>
            </a:r>
            <a:r>
              <a:rPr lang="en-US" altLang="zh-CN" sz="24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以企业为主体，以市场为向导</a:t>
            </a:r>
            <a:endParaRPr lang="en-US" altLang="zh-CN" sz="2000" b="1" dirty="0" smtClean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b="1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</a:t>
            </a:r>
            <a:r>
              <a:rPr lang="zh-CN" altLang="en-US" sz="2000" b="1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产学研用紧密结合，协同创新</a:t>
            </a:r>
            <a:endParaRPr lang="zh-CN" altLang="en-US" sz="2000" b="1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30850" y="3016984"/>
            <a:ext cx="36131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深圳已有上市公司</a:t>
            </a:r>
            <a:r>
              <a:rPr lang="en-US" altLang="zh-CN" sz="2400" b="1" dirty="0" smtClean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292</a:t>
            </a:r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家。</a:t>
            </a:r>
            <a:endParaRPr lang="en-US" altLang="zh-CN" sz="20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已培育和聚集了超过</a:t>
            </a:r>
            <a:r>
              <a:rPr lang="en-US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8000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家创投机构，管理资本超过</a:t>
            </a:r>
            <a:r>
              <a:rPr lang="en-US" altLang="zh-CN" sz="2400" b="1" dirty="0">
                <a:solidFill>
                  <a:srgbClr val="C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4000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亿元，是全国创投最活跃的地区</a:t>
            </a:r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0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683093" cy="46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2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19442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04800"/>
            <a:ext cx="894898" cy="1600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200" y="2017455"/>
            <a:ext cx="4648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由深圳市南山区人民政府、深圳市科技工贸和信息化委员会指导，南山区科技局主</a:t>
            </a:r>
            <a:r>
              <a:rPr lang="zh-CN" altLang="zh-CN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办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，南山科技创业服务中心承办</a:t>
            </a:r>
            <a:endParaRPr lang="en-US" altLang="zh-CN" sz="20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zh-CN" sz="2000" b="1" u="sng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创</a:t>
            </a:r>
            <a:r>
              <a:rPr lang="zh-CN" altLang="zh-CN" sz="2000" b="1" u="sng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投机构</a:t>
            </a:r>
            <a:r>
              <a:rPr lang="zh-CN" altLang="zh-CN" sz="2000" b="1" u="sng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的选</a:t>
            </a:r>
            <a:r>
              <a:rPr lang="zh-CN" altLang="zh-CN" sz="2000" b="1" u="sng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秀</a:t>
            </a:r>
            <a:r>
              <a:rPr lang="zh-CN" altLang="zh-CN" sz="2000" b="1" u="sng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场</a:t>
            </a:r>
            <a:r>
              <a:rPr lang="zh-CN" altLang="zh-CN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zh-CN" sz="2000" b="1" u="sng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创业者</a:t>
            </a:r>
            <a:r>
              <a:rPr lang="zh-CN" altLang="zh-CN" sz="2000" b="1" u="sng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的竞</a:t>
            </a:r>
            <a:r>
              <a:rPr lang="zh-CN" altLang="zh-CN" sz="2000" b="1" u="sng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技</a:t>
            </a:r>
            <a:r>
              <a:rPr lang="zh-CN" altLang="zh-CN" sz="2000" b="1" u="sng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台</a:t>
            </a:r>
            <a:endParaRPr lang="en-US" altLang="zh-CN" sz="2000" b="1" u="sng" dirty="0" smtClean="0">
              <a:solidFill>
                <a:srgbClr val="FFFF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zh-CN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每</a:t>
            </a:r>
            <a:r>
              <a:rPr lang="zh-CN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年，区政</a:t>
            </a:r>
            <a:r>
              <a:rPr lang="zh-CN" altLang="zh-CN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府为</a:t>
            </a:r>
            <a:r>
              <a:rPr lang="zh-CN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大赛预留</a:t>
            </a:r>
            <a:r>
              <a:rPr lang="zh-CN" altLang="zh-CN" sz="2000" b="1" u="sng" dirty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三百</a:t>
            </a:r>
            <a:r>
              <a:rPr lang="zh-CN" altLang="zh-CN" sz="2000" b="1" u="sng" dirty="0" smtClean="0">
                <a:solidFill>
                  <a:srgbClr val="FFFF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万</a:t>
            </a:r>
            <a:r>
              <a:rPr lang="zh-CN" altLang="zh-CN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创</a:t>
            </a:r>
            <a:r>
              <a:rPr lang="zh-CN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业奖金，吸</a:t>
            </a:r>
            <a:r>
              <a:rPr lang="zh-CN" altLang="zh-CN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引优</a:t>
            </a:r>
            <a:r>
              <a:rPr lang="zh-CN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质项目落户南山，为南山经济发展储蓄后备力</a:t>
            </a:r>
            <a:r>
              <a:rPr lang="zh-CN" altLang="zh-CN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量</a:t>
            </a:r>
            <a:endParaRPr lang="zh-CN" altLang="en-US" sz="20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457200"/>
            <a:ext cx="1619476" cy="7049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618" y="4572000"/>
            <a:ext cx="2850915" cy="2209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848157"/>
            <a:ext cx="485843" cy="4858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916092"/>
            <a:ext cx="523948" cy="5048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848157"/>
            <a:ext cx="523948" cy="51442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889285"/>
            <a:ext cx="523948" cy="51442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362200"/>
            <a:ext cx="3415145" cy="17500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99" y="5091078"/>
            <a:ext cx="2198679" cy="146212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5109448"/>
            <a:ext cx="2731200" cy="14437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683093" cy="46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95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571387881"/>
              </p:ext>
            </p:extLst>
          </p:nvPr>
        </p:nvGraphicFramePr>
        <p:xfrm>
          <a:off x="3429000" y="2514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425" y="171368"/>
            <a:ext cx="4115375" cy="5906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1752600"/>
            <a:ext cx="55626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9"/>
              </a:buBlip>
            </a:pPr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整合资源要素，</a:t>
            </a:r>
            <a:r>
              <a:rPr lang="zh-CN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促</a:t>
            </a:r>
            <a:r>
              <a:rPr lang="zh-CN" altLang="zh-CN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进科</a:t>
            </a:r>
            <a:r>
              <a:rPr lang="zh-CN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技创新成果转移转化，提</a:t>
            </a:r>
            <a:r>
              <a:rPr lang="zh-CN" altLang="zh-CN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升科</a:t>
            </a:r>
            <a:r>
              <a:rPr lang="zh-CN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技创新能力和水平，营造良</a:t>
            </a:r>
            <a:r>
              <a:rPr lang="zh-CN" altLang="zh-CN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好创</a:t>
            </a:r>
            <a:r>
              <a:rPr lang="zh-CN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新创业氛</a:t>
            </a:r>
            <a:r>
              <a:rPr lang="zh-CN" altLang="zh-CN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围</a:t>
            </a:r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dirty="0" smtClean="0">
              <a:solidFill>
                <a:schemeClr val="bg1"/>
              </a:solidFill>
            </a:endParaRPr>
          </a:p>
          <a:p>
            <a:pPr marL="285750" indent="-285750">
              <a:buBlip>
                <a:blip r:embed="rId9"/>
              </a:buBlip>
            </a:pPr>
            <a:r>
              <a:rPr lang="zh-CN" altLang="zh-CN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设</a:t>
            </a:r>
            <a:r>
              <a:rPr lang="zh-CN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</a:t>
            </a:r>
            <a:r>
              <a:rPr lang="zh-CN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1000万元</a:t>
            </a:r>
            <a:r>
              <a:rPr lang="zh-CN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创投基金，对进入决赛前</a:t>
            </a:r>
            <a:r>
              <a:rPr lang="zh-CN" altLang="zh-CN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三名</a:t>
            </a:r>
            <a:r>
              <a:rPr lang="zh-CN" altLang="zh-CN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</a:t>
            </a:r>
            <a:r>
              <a:rPr lang="zh-CN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接投</a:t>
            </a:r>
            <a:r>
              <a:rPr lang="zh-CN" altLang="zh-CN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资</a:t>
            </a:r>
            <a:r>
              <a:rPr lang="zh-CN" altLang="zh-CN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zh-CN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Blip>
                <a:blip r:embed="rId9"/>
              </a:buBlip>
            </a:pPr>
            <a:r>
              <a:rPr lang="zh-CN" altLang="zh-CN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优</a:t>
            </a:r>
            <a:r>
              <a:rPr lang="zh-CN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秀项目推荐到南山“创业之星”主赛场，参</a:t>
            </a:r>
            <a:r>
              <a:rPr lang="zh-CN" altLang="zh-CN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加</a:t>
            </a:r>
            <a:r>
              <a:rPr lang="zh-CN" altLang="zh-CN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半</a:t>
            </a:r>
            <a:r>
              <a:rPr lang="zh-CN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决赛和总决赛</a:t>
            </a:r>
            <a:r>
              <a:rPr lang="zh-CN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，可享受政府</a:t>
            </a:r>
            <a:r>
              <a:rPr lang="zh-CN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一次</a:t>
            </a:r>
            <a:r>
              <a:rPr lang="zh-CN" altLang="zh-CN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性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奖励</a:t>
            </a:r>
            <a:r>
              <a:rPr lang="zh-CN" altLang="zh-CN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236" y="838200"/>
            <a:ext cx="4039164" cy="6382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246" y="6372157"/>
            <a:ext cx="4143954" cy="485843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V="1">
            <a:off x="2057400" y="800100"/>
            <a:ext cx="4191000" cy="3810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502" y="5867400"/>
            <a:ext cx="881225" cy="88392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565540"/>
            <a:ext cx="3092648" cy="214006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828800"/>
            <a:ext cx="3291840" cy="2057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683093" cy="46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72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91400" y="86380"/>
            <a:ext cx="1752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主办单位</a:t>
            </a:r>
            <a:endParaRPr lang="zh-CN" alt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8800" y="533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中国科学院深圳现代产业技术创新和育成中心</a:t>
            </a:r>
            <a:endParaRPr lang="zh-CN" alt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71600" y="1046440"/>
            <a:ext cx="7620000" cy="1018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693889263"/>
              </p:ext>
            </p:extLst>
          </p:nvPr>
        </p:nvGraphicFramePr>
        <p:xfrm>
          <a:off x="3581400" y="2159000"/>
          <a:ext cx="3429000" cy="340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352801" y="1219200"/>
            <a:ext cx="5486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中国科学院与深圳市人民政府联手共</a:t>
            </a:r>
            <a:r>
              <a:rPr lang="zh-CN" altLang="en-US" sz="22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建</a:t>
            </a:r>
            <a:endParaRPr lang="en-US" altLang="zh-CN" sz="2200" b="1" dirty="0" smtClean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宗</a:t>
            </a:r>
            <a:r>
              <a:rPr lang="zh-CN" altLang="en-US" sz="22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旨：</a:t>
            </a:r>
            <a:r>
              <a:rPr lang="zh-CN" altLang="en-US" sz="2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发展国家战略性新兴产</a:t>
            </a:r>
            <a:r>
              <a:rPr lang="zh-CN" altLang="en-US" sz="22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业</a:t>
            </a:r>
            <a:endParaRPr lang="en-US" altLang="zh-CN" sz="2200" b="1" dirty="0" smtClean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集投资与企业孵化为一</a:t>
            </a:r>
            <a:r>
              <a:rPr lang="zh-CN" altLang="en-US" sz="22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体</a:t>
            </a:r>
            <a:endParaRPr lang="en-US" altLang="zh-CN" sz="2200" b="1" dirty="0" smtClean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zh-CN" altLang="en-US" sz="2200" b="1" dirty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综合性产业技术创新与转化机构</a:t>
            </a:r>
            <a:endParaRPr lang="zh-CN" altLang="en-US" sz="2200" dirty="0">
              <a:solidFill>
                <a:schemeClr val="bg1"/>
              </a:solidFill>
            </a:endParaRPr>
          </a:p>
        </p:txBody>
      </p:sp>
      <p:pic>
        <p:nvPicPr>
          <p:cNvPr id="18" name="图片 29" descr="图片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600200"/>
            <a:ext cx="1936942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30" descr="DSC_648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8600"/>
            <a:ext cx="1936942" cy="120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 descr="C:\Documents and Settings\Administrator\桌面\嘉定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1936941" cy="118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05401"/>
            <a:ext cx="1936941" cy="1145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1981200" y="1798637"/>
            <a:ext cx="1704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9pPr>
          </a:lstStyle>
          <a:p>
            <a:pPr eaLnBrk="1" hangingPunct="1"/>
            <a:r>
              <a:rPr lang="zh-CN" altLang="en-US" sz="1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ea typeface="黑体" pitchFamily="49" charset="-122"/>
              </a:rPr>
              <a:t>蛇口育成</a:t>
            </a:r>
          </a:p>
          <a:p>
            <a:pPr eaLnBrk="1" hangingPunct="1"/>
            <a:r>
              <a:rPr lang="zh-CN" altLang="en-US" sz="1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ea typeface="黑体" pitchFamily="49" charset="-122"/>
              </a:rPr>
              <a:t>机器人</a:t>
            </a:r>
          </a:p>
        </p:txBody>
      </p:sp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1905000" y="2997200"/>
            <a:ext cx="1781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9pPr>
          </a:lstStyle>
          <a:p>
            <a:pPr eaLnBrk="1" hangingPunct="1"/>
            <a:r>
              <a:rPr lang="zh-CN" altLang="en-US" sz="1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ea typeface="黑体" pitchFamily="49" charset="-122"/>
              </a:rPr>
              <a:t>龙岗育成</a:t>
            </a:r>
          </a:p>
          <a:p>
            <a:pPr eaLnBrk="1" hangingPunct="1"/>
            <a:r>
              <a:rPr lang="zh-CN" altLang="en-US" sz="1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ea typeface="黑体" pitchFamily="49" charset="-122"/>
              </a:rPr>
              <a:t>低成本健康</a:t>
            </a:r>
          </a:p>
        </p:txBody>
      </p:sp>
      <p:sp>
        <p:nvSpPr>
          <p:cNvPr id="24" name="TextBox 9"/>
          <p:cNvSpPr txBox="1">
            <a:spLocks noChangeArrowheads="1"/>
          </p:cNvSpPr>
          <p:nvPr/>
        </p:nvSpPr>
        <p:spPr bwMode="auto">
          <a:xfrm>
            <a:off x="1905000" y="4191000"/>
            <a:ext cx="1198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9pPr>
          </a:lstStyle>
          <a:p>
            <a:pPr eaLnBrk="1" hangingPunct="1"/>
            <a:r>
              <a:rPr lang="zh-CN" altLang="en-US" sz="1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ea typeface="黑体" pitchFamily="49" charset="-122"/>
                <a:sym typeface="Arial" pitchFamily="34" charset="0"/>
              </a:rPr>
              <a:t>上海育成</a:t>
            </a:r>
          </a:p>
          <a:p>
            <a:pPr eaLnBrk="1" hangingPunct="1"/>
            <a:r>
              <a:rPr lang="zh-CN" altLang="en-US" sz="1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ea typeface="黑体" pitchFamily="49" charset="-122"/>
                <a:sym typeface="Arial" pitchFamily="34" charset="0"/>
              </a:rPr>
              <a:t>电动汽车</a:t>
            </a:r>
          </a:p>
        </p:txBody>
      </p:sp>
      <p:sp>
        <p:nvSpPr>
          <p:cNvPr id="25" name="TextBox 9"/>
          <p:cNvSpPr txBox="1">
            <a:spLocks noChangeArrowheads="1"/>
          </p:cNvSpPr>
          <p:nvPr/>
        </p:nvSpPr>
        <p:spPr bwMode="auto">
          <a:xfrm>
            <a:off x="1981200" y="5297269"/>
            <a:ext cx="13716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000">
                <a:solidFill>
                  <a:schemeClr val="tx1"/>
                </a:solidFill>
                <a:latin typeface="Arial" pitchFamily="34" charset="0"/>
                <a:ea typeface="华文中宋" pitchFamily="2" charset="-122"/>
              </a:defRPr>
            </a:lvl9pPr>
          </a:lstStyle>
          <a:p>
            <a:pPr eaLnBrk="1" hangingPunct="1"/>
            <a:r>
              <a:rPr lang="zh-CN" altLang="en-US" sz="1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ea typeface="黑体" pitchFamily="49" charset="-122"/>
              </a:rPr>
              <a:t>李朗育成</a:t>
            </a:r>
          </a:p>
          <a:p>
            <a:pPr eaLnBrk="1" hangingPunct="1"/>
            <a:r>
              <a:rPr lang="zh-CN" altLang="en-US" sz="18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ea typeface="黑体" pitchFamily="49" charset="-122"/>
              </a:rPr>
              <a:t>云计算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952625" y="1698248"/>
            <a:ext cx="1171575" cy="892552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Rounded Rectangle 26"/>
          <p:cNvSpPr/>
          <p:nvPr/>
        </p:nvSpPr>
        <p:spPr>
          <a:xfrm>
            <a:off x="1952625" y="5203448"/>
            <a:ext cx="1171575" cy="816352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Rounded Rectangle 27"/>
          <p:cNvSpPr/>
          <p:nvPr/>
        </p:nvSpPr>
        <p:spPr>
          <a:xfrm>
            <a:off x="1931988" y="4067889"/>
            <a:ext cx="1171575" cy="892552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Rounded Rectangle 28"/>
          <p:cNvSpPr/>
          <p:nvPr/>
        </p:nvSpPr>
        <p:spPr>
          <a:xfrm>
            <a:off x="1936941" y="2895600"/>
            <a:ext cx="1295400" cy="892552"/>
          </a:xfrm>
          <a:prstGeom prst="round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025" name="Diagram 1024"/>
          <p:cNvGraphicFramePr/>
          <p:nvPr>
            <p:extLst>
              <p:ext uri="{D42A27DB-BD31-4B8C-83A1-F6EECF244321}">
                <p14:modId xmlns:p14="http://schemas.microsoft.com/office/powerpoint/2010/main" val="4118870637"/>
              </p:ext>
            </p:extLst>
          </p:nvPr>
        </p:nvGraphicFramePr>
        <p:xfrm>
          <a:off x="6248400" y="2819400"/>
          <a:ext cx="3657600" cy="3077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027" name="Picture 102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33400"/>
            <a:ext cx="457200" cy="457200"/>
          </a:xfrm>
          <a:prstGeom prst="rect">
            <a:avLst/>
          </a:prstGeom>
        </p:spPr>
      </p:pic>
      <p:graphicFrame>
        <p:nvGraphicFramePr>
          <p:cNvPr id="1032" name="Diagram 1031"/>
          <p:cNvGraphicFramePr/>
          <p:nvPr>
            <p:extLst>
              <p:ext uri="{D42A27DB-BD31-4B8C-83A1-F6EECF244321}">
                <p14:modId xmlns:p14="http://schemas.microsoft.com/office/powerpoint/2010/main" val="674671280"/>
              </p:ext>
            </p:extLst>
          </p:nvPr>
        </p:nvGraphicFramePr>
        <p:xfrm>
          <a:off x="2133600" y="5108952"/>
          <a:ext cx="6781800" cy="205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26" name="Picture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683093" cy="46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5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Connector 41"/>
          <p:cNvCxnSpPr/>
          <p:nvPr/>
        </p:nvCxnSpPr>
        <p:spPr>
          <a:xfrm>
            <a:off x="5791200" y="3810000"/>
            <a:ext cx="29718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391400" y="86380"/>
            <a:ext cx="1752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</a:t>
            </a:r>
            <a:r>
              <a:rPr lang="zh-CN" alt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办单位</a:t>
            </a:r>
            <a:endParaRPr lang="zh-CN" alt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53340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中科创客学院</a:t>
            </a:r>
            <a:endParaRPr lang="zh-CN" alt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251043" y="1051530"/>
            <a:ext cx="2740557" cy="509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27" name="Picture 10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043" y="533400"/>
            <a:ext cx="454557" cy="457200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11170540"/>
              </p:ext>
            </p:extLst>
          </p:nvPr>
        </p:nvGraphicFramePr>
        <p:xfrm>
          <a:off x="2438400" y="1328410"/>
          <a:ext cx="4516582" cy="4996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26" name="Arc 1025"/>
          <p:cNvSpPr/>
          <p:nvPr/>
        </p:nvSpPr>
        <p:spPr>
          <a:xfrm flipH="1">
            <a:off x="2971799" y="2590799"/>
            <a:ext cx="3506522" cy="3429001"/>
          </a:xfrm>
          <a:prstGeom prst="arc">
            <a:avLst>
              <a:gd name="adj1" fmla="val 14469424"/>
              <a:gd name="adj2" fmla="val 10957344"/>
            </a:avLst>
          </a:prstGeom>
          <a:ln>
            <a:headEnd type="none" w="med" len="med"/>
            <a:tailEnd type="arrow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8" name="TextBox 1027"/>
          <p:cNvSpPr txBox="1"/>
          <p:nvPr/>
        </p:nvSpPr>
        <p:spPr>
          <a:xfrm rot="3685064">
            <a:off x="5096855" y="3594059"/>
            <a:ext cx="224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四大服务平台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30" name="Straight Connector 1029"/>
          <p:cNvCxnSpPr/>
          <p:nvPr/>
        </p:nvCxnSpPr>
        <p:spPr>
          <a:xfrm>
            <a:off x="381000" y="2590800"/>
            <a:ext cx="37338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257800" y="2590800"/>
            <a:ext cx="35052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81000" y="3810000"/>
            <a:ext cx="32004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381000" y="5105400"/>
            <a:ext cx="25908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400800" y="5105400"/>
            <a:ext cx="23622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381000" y="6324600"/>
            <a:ext cx="20574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934200" y="6324600"/>
            <a:ext cx="1828800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4162" y="2590799"/>
            <a:ext cx="1828801" cy="1219201"/>
          </a:xfrm>
          <a:prstGeom prst="rect">
            <a:avLst/>
          </a:prstGeom>
          <a:noFill/>
        </p:spPr>
      </p:pic>
      <p:pic>
        <p:nvPicPr>
          <p:cNvPr id="60" name="Picture 1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10421" y="3810000"/>
            <a:ext cx="1952579" cy="1295400"/>
          </a:xfrm>
          <a:prstGeom prst="rect">
            <a:avLst/>
          </a:prstGeom>
          <a:noFill/>
        </p:spPr>
      </p:pic>
      <p:sp>
        <p:nvSpPr>
          <p:cNvPr id="1044" name="TextBox 1043"/>
          <p:cNvSpPr txBox="1"/>
          <p:nvPr/>
        </p:nvSpPr>
        <p:spPr>
          <a:xfrm>
            <a:off x="228600" y="1238071"/>
            <a:ext cx="3406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  <a:r>
              <a:rPr lang="zh-CN" altLang="zh-CN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zh-CN" b="1" dirty="0" smtClean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zh-CN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式揭牌成</a:t>
            </a:r>
            <a:r>
              <a:rPr lang="zh-CN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立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我国</a:t>
            </a:r>
            <a:r>
              <a:rPr lang="zh-CN" altLang="zh-CN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第一个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由国立科研机构成立的创客学院</a:t>
            </a:r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5" name="TextBox 1044"/>
          <p:cNvSpPr txBox="1"/>
          <p:nvPr/>
        </p:nvSpPr>
        <p:spPr>
          <a:xfrm>
            <a:off x="152400" y="4044077"/>
            <a:ext cx="23621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托深圳先进技</a:t>
            </a:r>
            <a:r>
              <a:rPr lang="zh-CN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术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院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整合资源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提供支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</a:t>
            </a:r>
            <a:r>
              <a:rPr lang="zh-CN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，实现快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速转</a:t>
            </a:r>
            <a:r>
              <a:rPr lang="zh-CN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培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养优质创新人才，提升区域创新能力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1046" name="TextBox 1045"/>
          <p:cNvSpPr txBox="1"/>
          <p:nvPr/>
        </p:nvSpPr>
        <p:spPr>
          <a:xfrm>
            <a:off x="6555843" y="5168950"/>
            <a:ext cx="2740557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>
                <a:solidFill>
                  <a:schemeClr val="bg1"/>
                </a:solidFill>
                <a:latin typeface="+mn-ea"/>
              </a:rPr>
              <a:t> 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</a:rPr>
              <a:t> </a:t>
            </a:r>
            <a:r>
              <a:rPr lang="zh-CN" altLang="en-US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特色：</a:t>
            </a:r>
            <a:endParaRPr lang="en-US" altLang="zh-C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创新创业</a:t>
            </a:r>
            <a:r>
              <a:rPr lang="zh-CN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双</a:t>
            </a:r>
            <a:r>
              <a: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导师</a:t>
            </a:r>
            <a:r>
              <a:rPr lang="zh-CN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制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</a:t>
            </a:r>
            <a:r>
              <a:rPr lang="zh-CN" altLang="en-US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本对接，项目推广</a:t>
            </a:r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342" y="1295400"/>
            <a:ext cx="2127258" cy="102931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683093" cy="46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92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E4E6E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  <a:cs typeface="宋体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/>
            </a:r>
            <a:br>
              <a:rPr kumimoji="0" lang="zh-CN" altLang="zh-CN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</a:br>
            <a:r>
              <a:rPr kumimoji="0" lang="zh-CN" altLang="zh-CN" sz="900" b="0" i="0" u="none" strike="noStrike" cap="none" normalizeH="0" baseline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                                                                                 </a:t>
            </a:r>
            <a:r>
              <a:rPr kumimoji="0" lang="zh-CN" altLang="zh-CN" sz="900" b="0" i="0" u="none" strike="noStrike" cap="none" normalizeH="0" baseline="0" smtClean="0">
                <a:ln>
                  <a:noFill/>
                </a:ln>
                <a:solidFill>
                  <a:srgbClr val="0D317D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  <a:hlinkClick r:id="rId3"/>
              </a:rPr>
              <a:t>我要找项目</a:t>
            </a:r>
            <a:r>
              <a:rPr kumimoji="0" lang="zh-CN" altLang="zh-CN" sz="900" b="0" i="0" u="none" strike="noStrike" cap="none" normalizeH="0" baseline="0" smtClean="0">
                <a:ln>
                  <a:noFill/>
                </a:ln>
                <a:solidFill>
                  <a:srgbClr val="0D317D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 |  </a:t>
            </a:r>
            <a:r>
              <a:rPr kumimoji="0" lang="zh-CN" altLang="zh-CN" sz="900" b="0" i="0" u="none" strike="noStrike" cap="none" normalizeH="0" baseline="0" smtClean="0">
                <a:ln>
                  <a:noFill/>
                </a:ln>
                <a:solidFill>
                  <a:srgbClr val="0D317D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  <a:hlinkClick r:id="rId4"/>
              </a:rPr>
              <a:t>我要融资</a:t>
            </a:r>
            <a:r>
              <a:rPr kumimoji="0" lang="zh-CN" altLang="zh-CN" sz="900" b="0" i="0" u="none" strike="noStrike" cap="none" normalizeH="0" baseline="0" smtClean="0">
                <a:ln>
                  <a:noFill/>
                </a:ln>
                <a:solidFill>
                  <a:srgbClr val="0D317D"/>
                </a:solidFill>
                <a:effectLst/>
                <a:latin typeface="Arial" pitchFamily="34" charset="0"/>
                <a:ea typeface="宋体" pitchFamily="2" charset="-122"/>
                <a:cs typeface="Arial" pitchFamily="34" charset="0"/>
              </a:rPr>
              <a:t>  </a:t>
            </a:r>
            <a:endParaRPr kumimoji="0" lang="zh-CN" altLang="zh-CN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  <a:t/>
            </a:r>
            <a:b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rPr>
            </a:b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91400" y="86380"/>
            <a:ext cx="1752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</a:t>
            </a:r>
            <a:r>
              <a:rPr lang="zh-CN" alt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办单位</a:t>
            </a:r>
            <a:endParaRPr lang="zh-CN" alt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629400" y="1054075"/>
            <a:ext cx="2362200" cy="254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86600" y="533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草</a:t>
            </a:r>
            <a:r>
              <a:rPr lang="zh-CN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根天使会</a:t>
            </a:r>
            <a:endParaRPr lang="zh-CN" alt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412" y="4191000"/>
            <a:ext cx="3363988" cy="21193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533400"/>
            <a:ext cx="457200" cy="457200"/>
          </a:xfrm>
          <a:prstGeom prst="rect">
            <a:avLst/>
          </a:prstGeom>
        </p:spPr>
      </p:pic>
      <p:pic>
        <p:nvPicPr>
          <p:cNvPr id="2049" name="Picture 1" descr="C:\Users\谭爱莲\AppData\Roaming\Tencent\Users\792640780\QQ\WinTemp\RichOle\)CPFM9`~4KHSU(9P31F[9{X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0"/>
            <a:ext cx="906781" cy="90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2400" y="605135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92D050"/>
                </a:solidFill>
                <a:latin typeface="Copperplate Gothic Light" panose="020E0507020206020404" pitchFamily="34" charset="0"/>
              </a:rPr>
              <a:t>Grass Roots Angle Investor Club</a:t>
            </a:r>
            <a:endParaRPr lang="zh-CN" altLang="zh-CN" sz="2400" dirty="0">
              <a:solidFill>
                <a:srgbClr val="92D050"/>
              </a:solidFill>
              <a:latin typeface="Copperplate Gothic Light" panose="020E05070202060204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3526831" cy="5562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000500" y="1219200"/>
            <a:ext cx="4991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国内最早成立的天使投资公益组织之</a:t>
            </a:r>
            <a:r>
              <a:rPr lang="zh-CN" altLang="zh-CN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  <a:endParaRPr lang="en-US" altLang="zh-CN" sz="20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sz="20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zh-CN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由</a:t>
            </a:r>
            <a:r>
              <a:rPr lang="zh-CN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社会各</a:t>
            </a:r>
            <a:r>
              <a:rPr lang="zh-CN" altLang="zh-CN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界人</a:t>
            </a:r>
            <a:r>
              <a:rPr lang="zh-CN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士自发组成的社会组</a:t>
            </a:r>
            <a:r>
              <a:rPr lang="zh-CN" altLang="zh-CN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织</a:t>
            </a:r>
            <a:endParaRPr lang="en-US" altLang="zh-CN" sz="20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endParaRPr lang="en-US" altLang="zh-CN" sz="2000" b="1" dirty="0" smtClean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zh-CN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旨</a:t>
            </a:r>
            <a:r>
              <a:rPr lang="zh-CN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在倡导多样化、规范化的天使投资，搭建一个高效率、高品质、与众不同的大众化投融资平台，并联合社会各界，致力于改善创业环境</a:t>
            </a:r>
            <a:r>
              <a:rPr lang="zh-CN" altLang="zh-CN" sz="20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，实</a:t>
            </a:r>
            <a:r>
              <a:rPr lang="zh-CN" altLang="zh-CN" sz="2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现创业和资本的共赢</a:t>
            </a:r>
            <a:r>
              <a:rPr lang="zh-CN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6400800"/>
            <a:ext cx="5143500" cy="3761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683093" cy="46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5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165516821"/>
              </p:ext>
            </p:extLst>
          </p:nvPr>
        </p:nvGraphicFramePr>
        <p:xfrm>
          <a:off x="381000" y="-914400"/>
          <a:ext cx="10972800" cy="64983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7869"/>
            <a:ext cx="9144000" cy="2500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1400" y="86380"/>
            <a:ext cx="1752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</a:t>
            </a:r>
            <a:r>
              <a:rPr lang="zh-CN" alt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办单位</a:t>
            </a:r>
            <a:endParaRPr lang="zh-CN" alt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91400" y="5334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达安基因</a:t>
            </a:r>
            <a:endParaRPr lang="zh-CN" alt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251043" y="1051530"/>
            <a:ext cx="2740557" cy="5090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74964"/>
            <a:ext cx="914400" cy="415636"/>
          </a:xfrm>
          <a:prstGeom prst="rect">
            <a:avLst/>
          </a:prstGeom>
        </p:spPr>
      </p:pic>
      <p:pic>
        <p:nvPicPr>
          <p:cNvPr id="1025" name="Picture 1" descr="C:\Users\谭爱莲\AppData\Roaming\Tencent\Users\792640780\QQ\WinTemp\RichOle\Y6OOV@19`1W[KWMH[~XW$XI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571" y="5839979"/>
            <a:ext cx="872229" cy="86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9371" y="4690408"/>
            <a:ext cx="74330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依托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中山大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科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研平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台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分子诊断技术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为主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导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集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临床检验试剂和仪器的研发、生产、销售以及全国连锁医学独立实验室临床检验服务为一体的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生物医药高科技企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</a:t>
            </a:r>
            <a:endParaRPr lang="en-US" altLang="zh-CN" sz="2000" dirty="0" smtClean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2004 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牌上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市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CN" altLang="en-US" sz="2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广东省高校校办产业中第一家上市公司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49" y="819068"/>
            <a:ext cx="2514951" cy="9431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683093" cy="46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166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087" y="5472315"/>
            <a:ext cx="1706913" cy="13856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419600"/>
            <a:ext cx="3067352" cy="18437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1683093" cy="466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91400" y="86380"/>
            <a:ext cx="1752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协</a:t>
            </a:r>
            <a:r>
              <a:rPr lang="zh-CN" alt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办单位</a:t>
            </a:r>
            <a:endParaRPr lang="zh-CN" altLang="en-US" sz="2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533400"/>
            <a:ext cx="487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深</a:t>
            </a:r>
            <a:r>
              <a:rPr lang="zh-CN" alt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圳前海海量资本有限公司</a:t>
            </a:r>
            <a:endParaRPr lang="zh-CN" alt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572000" y="1054075"/>
            <a:ext cx="4495800" cy="2545"/>
          </a:xfrm>
          <a:prstGeom prst="line">
            <a:avLst/>
          </a:prstGeom>
          <a:ln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7200" y="1712655"/>
            <a:ext cx="373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由</a:t>
            </a:r>
            <a:r>
              <a:rPr lang="zh-CN" altLang="zh-CN" sz="20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前海中儒资本、全百合投资、致尚科技</a:t>
            </a:r>
            <a:r>
              <a:rPr lang="zh-CN" altLang="zh-CN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等五家企业和个人合伙创</a:t>
            </a:r>
            <a:r>
              <a:rPr lang="zh-CN" altLang="zh-CN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始</a:t>
            </a:r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0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0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主要致力于长青的投资机构，专注于“</a:t>
            </a:r>
            <a:r>
              <a:rPr lang="zh-CN" altLang="en-US" sz="20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垂直高度</a:t>
            </a:r>
            <a:r>
              <a:rPr lang="en-US" altLang="zh-CN" sz="20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3.0</a:t>
            </a:r>
            <a:r>
              <a:rPr lang="zh-CN" altLang="en-US" sz="20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移动互联网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”“</a:t>
            </a:r>
            <a:r>
              <a:rPr lang="zh-CN" altLang="en-US" sz="2000" dirty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生命科学和医疗健康</a:t>
            </a:r>
            <a:r>
              <a:rPr lang="zh-CN" altLang="en-US" sz="2000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”两个领域</a:t>
            </a:r>
            <a:r>
              <a:rPr lang="zh-CN" altLang="en-US" sz="20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0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zh-CN" altLang="en-US" sz="20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8400"/>
            <a:ext cx="7334578" cy="621194"/>
          </a:xfrm>
          <a:prstGeom prst="rect">
            <a:avLst/>
          </a:prstGeom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785321611"/>
              </p:ext>
            </p:extLst>
          </p:nvPr>
        </p:nvGraphicFramePr>
        <p:xfrm>
          <a:off x="4267200" y="1752600"/>
          <a:ext cx="4800600" cy="3335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6686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2216</TotalTime>
  <Words>1397</Words>
  <Application>Microsoft Office PowerPoint</Application>
  <PresentationFormat>On-screen Show (4:3)</PresentationFormat>
  <Paragraphs>136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Allan</dc:creator>
  <cp:lastModifiedBy>Allan</cp:lastModifiedBy>
  <cp:revision>133</cp:revision>
  <dcterms:created xsi:type="dcterms:W3CDTF">2006-08-16T00:00:00Z</dcterms:created>
  <dcterms:modified xsi:type="dcterms:W3CDTF">2015-05-08T01:17:10Z</dcterms:modified>
</cp:coreProperties>
</file>